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IBM Plex Sans"/>
      <p:regular r:id="rId20"/>
      <p:bold r:id="rId21"/>
      <p:italic r:id="rId22"/>
      <p:boldItalic r:id="rId23"/>
    </p:embeddedFont>
    <p:embeddedFont>
      <p:font typeface="IBM Plex Sans Light"/>
      <p:regular r:id="rId24"/>
      <p:bold r:id="rId25"/>
      <p:italic r:id="rId26"/>
      <p:boldItalic r:id="rId27"/>
    </p:embeddedFont>
    <p:embeddedFont>
      <p:font typeface="IBM Plex Sa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hvBK/ebklRswcX+Wl7eLUtCuzx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BMPlexSansSemiBold-boldItalic.fntdata"/><Relationship Id="rId30" Type="http://schemas.openxmlformats.org/officeDocument/2006/relationships/font" Target="fonts/IBMPlexSansSemiBold-italic.fntdata"/><Relationship Id="rId32" Type="http://customschemas.google.com/relationships/presentationmetadata" Target="metadata"/><Relationship Id="rId20" Type="http://schemas.openxmlformats.org/officeDocument/2006/relationships/font" Target="fonts/IBMPlexSans-regular.fntdata"/><Relationship Id="rId22" Type="http://schemas.openxmlformats.org/officeDocument/2006/relationships/font" Target="fonts/IBMPlexSans-italic.fntdata"/><Relationship Id="rId21" Type="http://schemas.openxmlformats.org/officeDocument/2006/relationships/font" Target="fonts/IBMPlexSans-bold.fntdata"/><Relationship Id="rId24" Type="http://schemas.openxmlformats.org/officeDocument/2006/relationships/font" Target="fonts/IBMPlexSansLight-regular.fntdata"/><Relationship Id="rId23" Type="http://schemas.openxmlformats.org/officeDocument/2006/relationships/font" Target="fonts/IBMPlexSans-boldItalic.fntdata"/><Relationship Id="rId26" Type="http://schemas.openxmlformats.org/officeDocument/2006/relationships/font" Target="fonts/IBMPlexSansLight-italic.fntdata"/><Relationship Id="rId25" Type="http://schemas.openxmlformats.org/officeDocument/2006/relationships/font" Target="fonts/IBMPlexSansLight-bold.fntdata"/><Relationship Id="rId28" Type="http://schemas.openxmlformats.org/officeDocument/2006/relationships/font" Target="fonts/IBMPlexSansSemiBold-regular.fntdata"/><Relationship Id="rId27" Type="http://schemas.openxmlformats.org/officeDocument/2006/relationships/font" Target="fonts/IBMPlexSansLight-boldItalic.fntdata"/><Relationship Id="rId29" Type="http://schemas.openxmlformats.org/officeDocument/2006/relationships/font" Target="fonts/IBMPlexSansSemi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2" name="Google Shape;204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Short Self-introduction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24fd2c53884_5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24fd2c53884_5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g24fd2c53884_3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Google Shape;2156;g24fd2c53884_3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24fd2c53884_4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24fd2c53884_4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24fd2c53884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24fd2c53884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28ced911377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0" name="Google Shape;2190;g28ced911377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0" name="Google Shape;220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24fd2c53884_4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24fd2c53884_4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24fd2c53884_3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" name="Google Shape;2063;g24fd2c53884_3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24fd2c53884_5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24fd2c53884_5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24fd2c53884_3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" name="Google Shape;2082;g24fd2c53884_3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24fd2c53884_2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24fd2c53884_2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4fd2c53884_5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24fd2c53884_5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24fd2c53884_3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24fd2c53884_3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24fd2c53884_2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24fd2c53884_2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" type="tx">
  <p:cSld name="TITLE_AND_BODY">
    <p:bg>
      <p:bgPr>
        <a:solidFill>
          <a:schemeClr val="accent4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97536" y="268225"/>
            <a:ext cx="7416715" cy="2305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IBM Plex Sans Light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292608" y="2596895"/>
            <a:ext cx="5498592" cy="329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>
                <a:solidFill>
                  <a:srgbClr val="000000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>
                <a:solidFill>
                  <a:srgbClr val="000000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IBM Plex Sans"/>
              <a:buChar char="•"/>
              <a:defRPr>
                <a:solidFill>
                  <a:srgbClr val="000000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IBM Plex Sans"/>
              <a:buChar char="–"/>
              <a:defRPr>
                <a:solidFill>
                  <a:srgbClr val="000000"/>
                </a:solidFill>
              </a:defRPr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IBM Plex Sans"/>
              <a:buChar char="»"/>
              <a:defRPr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2" type="body"/>
          </p:nvPr>
        </p:nvSpPr>
        <p:spPr>
          <a:xfrm>
            <a:off x="292608" y="2938272"/>
            <a:ext cx="5498592" cy="329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"/>
              <a:buNone/>
              <a:defRPr i="1">
                <a:solidFill>
                  <a:srgbClr val="000000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7" id="58" name="Google Shape;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(footer)">
  <p:cSld name="Title / divider (footer)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280415" y="268222"/>
            <a:ext cx="5522978" cy="1939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6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lg text">
  <p:cSld name="Xlg 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182879" y="121920"/>
            <a:ext cx="9265921" cy="587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200"/>
              <a:buFont typeface="IBM Plex Sans SemiBold"/>
              <a:buNone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6" id="98" name="Google Shape;9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lg text / fact + image">
  <p:cSld name="Xlg text / fact + image">
    <p:bg>
      <p:bgPr>
        <a:solidFill>
          <a:schemeClr val="accent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207263" y="1540835"/>
            <a:ext cx="5608322" cy="4482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200"/>
              <a:buFont typeface="IBM Plex Sans SemiBold"/>
              <a:buNone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84836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9760"/>
              <a:buFont typeface="IBM Plex Sans SemiBold"/>
              <a:buChar char="–"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indent="-84836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9760"/>
              <a:buFont typeface="IBM Plex Sans SemiBold"/>
              <a:buChar char="•"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indent="-84836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9760"/>
              <a:buFont typeface="IBM Plex Sans SemiBold"/>
              <a:buChar char="–"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indent="-84836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9760"/>
              <a:buFont typeface="IBM Plex Sans SemiBold"/>
              <a:buChar char="»"/>
              <a:defRPr sz="12200">
                <a:solidFill>
                  <a:schemeClr val="accent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2" name="Google Shape;102;p15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5"/>
          <p:cNvSpPr txBox="1"/>
          <p:nvPr>
            <p:ph idx="3" type="body"/>
          </p:nvPr>
        </p:nvSpPr>
        <p:spPr>
          <a:xfrm>
            <a:off x="292608" y="231648"/>
            <a:ext cx="5059680" cy="114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600"/>
              <a:buFont typeface="IBM Plex Sans"/>
              <a:buNone/>
              <a:defRPr sz="2600"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7" id="104" name="Google Shape;10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ull width image ">
  <p:cSld name="Title + full width image ">
    <p:bg>
      <p:bgPr>
        <a:solidFill>
          <a:schemeClr val="accent4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>
            <p:ph idx="2" type="pic"/>
          </p:nvPr>
        </p:nvSpPr>
        <p:spPr>
          <a:xfrm>
            <a:off x="1" y="1701800"/>
            <a:ext cx="12192001" cy="51562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292608" y="231647"/>
            <a:ext cx="5522977" cy="1072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600"/>
              <a:buFont typeface="IBM Plex Sans"/>
              <a:buNone/>
              <a:defRPr sz="2600"/>
            </a:lvl1pPr>
            <a:lvl2pPr indent="-22860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600"/>
              <a:buFont typeface="IBM Plex Sans"/>
              <a:buNone/>
              <a:defRPr sz="2600"/>
            </a:lvl2pPr>
            <a:lvl3pPr indent="-360680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080"/>
              <a:buFont typeface="IBM Plex Sans"/>
              <a:buChar char="•"/>
              <a:defRPr sz="2600"/>
            </a:lvl3pPr>
            <a:lvl4pPr indent="-360680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080"/>
              <a:buFont typeface="IBM Plex Sans"/>
              <a:buChar char="–"/>
              <a:defRPr sz="2600"/>
            </a:lvl4pPr>
            <a:lvl5pPr indent="-36067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080"/>
              <a:buFont typeface="IBM Plex Sans"/>
              <a:buChar char="»"/>
              <a:defRPr sz="2600"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6" id="109" name="Google Shape;10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right">
  <p:cSld name="Title + content right">
    <p:bg>
      <p:bgPr>
        <a:solidFill>
          <a:schemeClr val="accent4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280415" y="268224"/>
            <a:ext cx="5522978" cy="5726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6388608" y="268224"/>
            <a:ext cx="5498592" cy="5726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4 - 3/4)">
  <p:cSld name="Title + 2 columns (1/4 - 3/4)">
    <p:bg>
      <p:bgPr>
        <a:solidFill>
          <a:schemeClr val="accent4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9" id="118" name="Google Shape;11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1/4 - 1/2)">
  <p:cSld name="Title + 3 columns (1/4 - 1/2)">
    <p:bg>
      <p:bgPr>
        <a:solidFill>
          <a:schemeClr val="accent4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2" type="body"/>
          </p:nvPr>
        </p:nvSpPr>
        <p:spPr>
          <a:xfrm>
            <a:off x="3340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8" id="124" name="Google Shape;12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 (1/4)">
  <p:cSld name="Title + 4 columns (1/4)">
    <p:bg>
      <p:bgPr>
        <a:solidFill>
          <a:schemeClr val="accent4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2" type="body"/>
          </p:nvPr>
        </p:nvSpPr>
        <p:spPr>
          <a:xfrm>
            <a:off x="3340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3" type="body"/>
          </p:nvPr>
        </p:nvSpPr>
        <p:spPr>
          <a:xfrm>
            <a:off x="6388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4" type="body"/>
          </p:nvPr>
        </p:nvSpPr>
        <p:spPr>
          <a:xfrm>
            <a:off x="9448800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12" id="132" name="Google Shape;13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 + 1 column + image">
    <p:bg>
      <p:bgPr>
        <a:solidFill>
          <a:schemeClr val="accent4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7" name="Google Shape;137;p21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Picture 8" id="138" name="Google Shape;13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 + image">
  <p:cSld name="Title + 2 column + image">
    <p:bg>
      <p:bgPr>
        <a:solidFill>
          <a:schemeClr val="accent4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3" name="Google Shape;143;p22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2"/>
          <p:cNvSpPr txBox="1"/>
          <p:nvPr>
            <p:ph idx="3" type="body"/>
          </p:nvPr>
        </p:nvSpPr>
        <p:spPr>
          <a:xfrm>
            <a:off x="3340608" y="1658111"/>
            <a:ext cx="2450592" cy="4340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8" id="145" name="Google Shape;14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2 - 1/2)">
  <p:cSld name="Title + 2 columns (1/2 - 1/2)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 txBox="1"/>
          <p:nvPr>
            <p:ph type="title"/>
          </p:nvPr>
        </p:nvSpPr>
        <p:spPr>
          <a:xfrm>
            <a:off x="280415" y="268224"/>
            <a:ext cx="8583499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38"/>
          <p:cNvSpPr txBox="1"/>
          <p:nvPr>
            <p:ph idx="1" type="body"/>
          </p:nvPr>
        </p:nvSpPr>
        <p:spPr>
          <a:xfrm>
            <a:off x="6388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2" type="body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8" id="64" name="Google Shape;6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8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 + 3/4 image/content">
  <p:cSld name="Small title + 3/4 image/content">
    <p:bg>
      <p:bgPr>
        <a:solidFill>
          <a:schemeClr val="accent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340608" y="268225"/>
            <a:ext cx="8534401" cy="5742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2" type="body"/>
          </p:nvPr>
        </p:nvSpPr>
        <p:spPr>
          <a:xfrm>
            <a:off x="292608" y="268223"/>
            <a:ext cx="2438401" cy="3160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panel title + 4 column">
  <p:cSld name="Left panel title + 4 column">
    <p:bg>
      <p:bgPr>
        <a:solidFill>
          <a:schemeClr val="accent4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3072714" y="0"/>
            <a:ext cx="911928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</a:pPr>
            <a:r>
              <a:t/>
            </a:r>
            <a:endParaRPr b="0" i="0" sz="1300" u="none" cap="none" strike="noStrike">
              <a:solidFill>
                <a:srgbClr val="12161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6388608" y="1658111"/>
            <a:ext cx="2444498" cy="426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00"/>
              <a:buFont typeface="IBM Plex Sans"/>
              <a:buNone/>
              <a:defRPr sz="1400"/>
            </a:lvl1pPr>
            <a:lvl2pPr indent="-299719" lvl="1" marL="91440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120"/>
              <a:buFont typeface="IBM Plex Sans"/>
              <a:buChar char="–"/>
              <a:defRPr sz="1400"/>
            </a:lvl2pPr>
            <a:lvl3pPr indent="-299719" lvl="2" marL="137160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120"/>
              <a:buFont typeface="IBM Plex Sans"/>
              <a:buChar char="•"/>
              <a:defRPr sz="1400"/>
            </a:lvl3pPr>
            <a:lvl4pPr indent="-299719" lvl="3" marL="182880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120"/>
              <a:buFont typeface="IBM Plex Sans"/>
              <a:buChar char="–"/>
              <a:defRPr sz="1400"/>
            </a:lvl4pPr>
            <a:lvl5pPr indent="-299720" lvl="4" marL="228600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120"/>
              <a:buFont typeface="IBM Plex Sans"/>
              <a:buChar char="»"/>
              <a:defRPr sz="1400"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2" type="body"/>
          </p:nvPr>
        </p:nvSpPr>
        <p:spPr>
          <a:xfrm>
            <a:off x="9448800" y="1658112"/>
            <a:ext cx="2444498" cy="4243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IBM Plex Sans"/>
              <a:buNone/>
              <a:defRPr>
                <a:solidFill>
                  <a:schemeClr val="accent2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3" type="body"/>
          </p:nvPr>
        </p:nvSpPr>
        <p:spPr>
          <a:xfrm>
            <a:off x="292608" y="231647"/>
            <a:ext cx="2523745" cy="112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600"/>
              <a:buFont typeface="IBM Plex Sans"/>
              <a:buNone/>
              <a:defRPr sz="2600"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4" type="body"/>
          </p:nvPr>
        </p:nvSpPr>
        <p:spPr>
          <a:xfrm>
            <a:off x="292607" y="1658111"/>
            <a:ext cx="2450594" cy="1770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5" type="body"/>
          </p:nvPr>
        </p:nvSpPr>
        <p:spPr>
          <a:xfrm>
            <a:off x="3340608" y="1658111"/>
            <a:ext cx="2438401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11" id="158" name="Google Shape;15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panel title + image">
  <p:cSld name="Left panel title + image">
    <p:bg>
      <p:bgPr>
        <a:solidFill>
          <a:schemeClr val="accent4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3072714" y="0"/>
            <a:ext cx="911928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</a:pPr>
            <a:r>
              <a:t/>
            </a:r>
            <a:endParaRPr b="0" i="0" sz="1300" u="none" cap="none" strike="noStrike">
              <a:solidFill>
                <a:srgbClr val="12161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icture 12" id="162" name="Google Shape;16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65884" y="0"/>
            <a:ext cx="2126116" cy="81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>
            <p:ph idx="2" type="pic"/>
          </p:nvPr>
        </p:nvSpPr>
        <p:spPr>
          <a:xfrm>
            <a:off x="3048000" y="0"/>
            <a:ext cx="9144000" cy="6864096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293038" y="5770117"/>
            <a:ext cx="2487497" cy="222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i="1" sz="1300">
                <a:solidFill>
                  <a:srgbClr val="000000"/>
                </a:solidFill>
              </a:defRPr>
            </a:lvl1pPr>
            <a:lvl2pPr indent="-294640" lvl="1" marL="9144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40"/>
              <a:buFont typeface="IBM Plex Sans"/>
              <a:buChar char="–"/>
              <a:defRPr i="1" sz="1300">
                <a:solidFill>
                  <a:srgbClr val="000000"/>
                </a:solidFill>
              </a:defRPr>
            </a:lvl2pPr>
            <a:lvl3pPr indent="-294639" lvl="2" marL="13716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40"/>
              <a:buFont typeface="IBM Plex Sans"/>
              <a:buChar char="•"/>
              <a:defRPr i="1" sz="1300">
                <a:solidFill>
                  <a:srgbClr val="000000"/>
                </a:solidFill>
              </a:defRPr>
            </a:lvl3pPr>
            <a:lvl4pPr indent="-294639" lvl="3" marL="18288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40"/>
              <a:buFont typeface="IBM Plex Sans"/>
              <a:buChar char="–"/>
              <a:defRPr i="1" sz="1300">
                <a:solidFill>
                  <a:srgbClr val="000000"/>
                </a:solidFill>
              </a:defRPr>
            </a:lvl4pPr>
            <a:lvl5pPr indent="-294639" lvl="4" marL="22860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40"/>
              <a:buFont typeface="IBM Plex Sans"/>
              <a:buChar char="»"/>
              <a:defRPr i="1" sz="13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3" type="body"/>
          </p:nvPr>
        </p:nvSpPr>
        <p:spPr>
          <a:xfrm>
            <a:off x="292608" y="231647"/>
            <a:ext cx="2523745" cy="112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600"/>
              <a:buFont typeface="IBM Plex Sans"/>
              <a:buNone/>
              <a:defRPr sz="2600"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4" type="body"/>
          </p:nvPr>
        </p:nvSpPr>
        <p:spPr>
          <a:xfrm>
            <a:off x="292608" y="1658111"/>
            <a:ext cx="2450594" cy="1770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 (split background)">
  <p:cSld name="Title + 2 column (split background)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</a:pPr>
            <a:r>
              <a:t/>
            </a:r>
            <a:endParaRPr b="0" i="0" sz="1300" u="none" cap="none" strike="noStrike">
              <a:solidFill>
                <a:srgbClr val="12161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26"/>
          <p:cNvSpPr txBox="1"/>
          <p:nvPr>
            <p:ph type="title"/>
          </p:nvPr>
        </p:nvSpPr>
        <p:spPr>
          <a:xfrm>
            <a:off x="280415" y="268224"/>
            <a:ext cx="5486315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6388608" y="1658111"/>
            <a:ext cx="5522977" cy="437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2" type="body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8" id="173" name="Google Shape;17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3 boxes">
  <p:cSld name="Title + 1 column + 3 boxes">
    <p:bg>
      <p:bgPr>
        <a:solidFill>
          <a:schemeClr val="accent4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3 boxes gray">
  <p:cSld name="Title + 1 column + 3 boxes gra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boxes (alt)">
  <p:cSld name="Title + 4 boxes (alt)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1" y="-2"/>
            <a:ext cx="9448801" cy="3425952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5600"/>
              <a:buFont typeface="IBM Plex Sans Light"/>
              <a:buNone/>
              <a:defRPr sz="5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0" y="3426885"/>
            <a:ext cx="3048000" cy="3431117"/>
          </a:xfrm>
          <a:prstGeom prst="rect">
            <a:avLst/>
          </a:prstGeom>
          <a:solidFill>
            <a:srgbClr val="D4BBFF"/>
          </a:solidFill>
          <a:ln>
            <a:noFill/>
          </a:ln>
        </p:spPr>
        <p:txBody>
          <a:bodyPr anchorCtr="0" anchor="t" bIns="201150" lIns="201150" spcFirstLastPara="1" rIns="201150" wrap="square" tIns="2011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11" id="186" name="Google Shape;18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boxes (alt) gray">
  <p:cSld name="Title + 4 boxes (alt) gra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1" y="-2"/>
            <a:ext cx="9448801" cy="3425952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5600"/>
              <a:buFont typeface="IBM Plex Sans Light"/>
              <a:buNone/>
              <a:defRPr sz="5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0" y="3426885"/>
            <a:ext cx="3048000" cy="34311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01150" lIns="201150" spcFirstLastPara="1" rIns="201150" wrap="square" tIns="2011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11" id="191" name="Google Shape;19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oxes">
  <p:cSld name="3 boxes">
    <p:bg>
      <p:bgPr>
        <a:solidFill>
          <a:schemeClr val="accent4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0" y="0"/>
            <a:ext cx="4059936" cy="6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01150" lIns="201150" spcFirstLastPara="1" rIns="201150" wrap="square" tIns="2011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oxes gray">
  <p:cSld name="3 boxes gray">
    <p:bg>
      <p:bgPr>
        <a:solidFill>
          <a:schemeClr val="accent4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idx="1" type="body"/>
          </p:nvPr>
        </p:nvSpPr>
        <p:spPr>
          <a:xfrm>
            <a:off x="0" y="0"/>
            <a:ext cx="4059936" cy="6864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8" id="198" name="Google Shape;19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>
  <p:cSld name="Title + 1 column">
    <p:bg>
      <p:bgPr>
        <a:solidFill>
          <a:schemeClr val="accent4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280415" y="268224"/>
            <a:ext cx="8583499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" type="body"/>
          </p:nvPr>
        </p:nvSpPr>
        <p:spPr>
          <a:xfrm>
            <a:off x="292609" y="1658111"/>
            <a:ext cx="11607025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7" id="69" name="Google Shape;6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oxes gray">
  <p:cSld name="4 boxes gray">
    <p:bg>
      <p:bgPr>
        <a:solidFill>
          <a:schemeClr val="accent4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9" id="202" name="Google Shape;20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hank you">
  <p:cSld name="1_Thank you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280415" y="268224"/>
            <a:ext cx="5510786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292608" y="1682498"/>
            <a:ext cx="5498592" cy="17465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300"/>
              <a:buFont typeface="IBM Plex Sans"/>
              <a:buNone/>
              <a:defRPr sz="1300"/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300"/>
              <a:buFont typeface="IBM Plex Sans"/>
              <a:buNone/>
              <a:defRPr sz="1300"/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300"/>
              <a:buFont typeface="IBM Plex Sans"/>
              <a:buNone/>
              <a:defRPr sz="1300"/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300"/>
              <a:buFont typeface="IBM Plex Sans"/>
              <a:buNone/>
              <a:defRPr sz="1300"/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300"/>
              <a:buFont typeface="IBM Plex Sans"/>
              <a:buNone/>
              <a:defRPr sz="1300"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7" name="Google Shape;207;p35"/>
          <p:cNvSpPr txBox="1"/>
          <p:nvPr>
            <p:ph idx="2" type="body"/>
          </p:nvPr>
        </p:nvSpPr>
        <p:spPr>
          <a:xfrm>
            <a:off x="298210" y="4274263"/>
            <a:ext cx="8540993" cy="17465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sz="800"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8" name="Google Shape;208;p35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 sign off">
  <p:cSld name="IBM sign off">
    <p:bg>
      <p:bgPr>
        <a:solidFill>
          <a:schemeClr val="accent4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" id="210" name="Google Shape;21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0927" y="3083847"/>
            <a:ext cx="1730146" cy="69031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3 line)">
  <p:cSld name="Cover (3 line)">
    <p:bg>
      <p:bgPr>
        <a:solidFill>
          <a:srgbClr val="171717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280415" y="268225"/>
            <a:ext cx="5522978" cy="1939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288882" y="2339856"/>
            <a:ext cx="5513953" cy="329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2" type="body"/>
          </p:nvPr>
        </p:nvSpPr>
        <p:spPr>
          <a:xfrm>
            <a:off x="288881" y="2695069"/>
            <a:ext cx="5509299" cy="335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id="216" name="Google Shape;216;p37"/>
          <p:cNvCxnSpPr/>
          <p:nvPr/>
        </p:nvCxnSpPr>
        <p:spPr>
          <a:xfrm>
            <a:off x="314523" y="2047549"/>
            <a:ext cx="731433" cy="1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cture 7" id="217" name="Google Shape;21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6212895"/>
            <a:ext cx="1501334" cy="467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1 line)">
  <p:cSld name="Cover (1 line)">
    <p:bg>
      <p:bgPr>
        <a:solidFill>
          <a:srgbClr val="171717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280415" y="268226"/>
            <a:ext cx="5522978" cy="484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221" name="Google Shape;221;p39"/>
          <p:cNvSpPr txBox="1"/>
          <p:nvPr>
            <p:ph idx="1" type="body"/>
          </p:nvPr>
        </p:nvSpPr>
        <p:spPr>
          <a:xfrm>
            <a:off x="288882" y="1320422"/>
            <a:ext cx="5490685" cy="334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2" name="Google Shape;222;p39"/>
          <p:cNvSpPr txBox="1"/>
          <p:nvPr>
            <p:ph idx="2" type="body"/>
          </p:nvPr>
        </p:nvSpPr>
        <p:spPr>
          <a:xfrm>
            <a:off x="288881" y="1675638"/>
            <a:ext cx="5490686" cy="335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id="223" name="Google Shape;223;p39"/>
          <p:cNvCxnSpPr/>
          <p:nvPr/>
        </p:nvCxnSpPr>
        <p:spPr>
          <a:xfrm>
            <a:off x="314523" y="1028116"/>
            <a:ext cx="731433" cy="1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cture 7" id="224" name="Google Shape;22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6212895"/>
            <a:ext cx="1501334" cy="46786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4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6000"/>
              <a:buFont typeface="IBM Plex Sans Light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228" name="Google Shape;228;p40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400"/>
              <a:buFont typeface="IBM Plex Sans"/>
              <a:buNone/>
              <a:defRPr sz="2400"/>
            </a:lvl1pPr>
            <a:lvl2pPr indent="-228600" lvl="1" marL="91440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400"/>
              <a:buFont typeface="IBM Plex Sans"/>
              <a:buNone/>
              <a:defRPr sz="2400"/>
            </a:lvl2pPr>
            <a:lvl3pPr indent="-228600" lvl="2" marL="137160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400"/>
              <a:buFont typeface="IBM Plex Sans"/>
              <a:buNone/>
              <a:defRPr sz="2400"/>
            </a:lvl3pPr>
            <a:lvl4pPr indent="-228600" lvl="3" marL="182880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400"/>
              <a:buFont typeface="IBM Plex Sans"/>
              <a:buNone/>
              <a:defRPr sz="2400"/>
            </a:lvl4pPr>
            <a:lvl5pPr indent="-228600" lvl="4" marL="228600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2400"/>
              <a:buFont typeface="IBM Plex Sans"/>
              <a:buNone/>
              <a:defRPr sz="2400"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9" name="Google Shape;229;p40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1 line)" showMasterSp="0">
  <p:cSld name="Cover (1 line) 2">
    <p:bg>
      <p:bgPr>
        <a:solidFill>
          <a:srgbClr val="171717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41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232" name="Google Shape;232;p41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233" name="Google Shape;233;p41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" name="Google Shape;234;p41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5" name="Google Shape;235;p41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6" name="Google Shape;236;p41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7" name="Google Shape;237;p41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8" name="Google Shape;238;p41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9" name="Google Shape;239;p41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0" name="Google Shape;240;p41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1" name="Google Shape;241;p41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2" name="Google Shape;242;p41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3" name="Google Shape;243;p41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44" name="Google Shape;244;p41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245" name="Google Shape;245;p41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6" name="Google Shape;246;p41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7" name="Google Shape;247;p41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8" name="Google Shape;248;p41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9" name="Google Shape;249;p41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0" name="Google Shape;250;p41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1" name="Google Shape;251;p41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2" name="Google Shape;252;p41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3" name="Google Shape;253;p41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4" name="Google Shape;254;p41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5" name="Google Shape;255;p41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56" name="Google Shape;256;p41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257" name="Google Shape;257;p41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8" name="Google Shape;258;p4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9" name="Google Shape;259;p4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0" name="Google Shape;260;p41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1" name="Google Shape;261;p41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2" name="Google Shape;262;p4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3" name="Google Shape;263;p4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4" name="Google Shape;264;p41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5" name="Google Shape;265;p41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66" name="Google Shape;266;p41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267" name="Google Shape;267;p41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8" name="Google Shape;268;p4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9" name="Google Shape;269;p4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0" name="Google Shape;270;p41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1" name="Google Shape;271;p41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2" name="Google Shape;272;p4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3" name="Google Shape;273;p4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4" name="Google Shape;274;p41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5" name="Google Shape;275;p41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76" name="Google Shape;276;p41"/>
          <p:cNvSpPr txBox="1"/>
          <p:nvPr>
            <p:ph type="title"/>
          </p:nvPr>
        </p:nvSpPr>
        <p:spPr>
          <a:xfrm>
            <a:off x="280415" y="268226"/>
            <a:ext cx="5522978" cy="484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288882" y="1320422"/>
            <a:ext cx="5490685" cy="3349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78" name="Google Shape;278;p41"/>
          <p:cNvSpPr txBox="1"/>
          <p:nvPr>
            <p:ph idx="2" type="body"/>
          </p:nvPr>
        </p:nvSpPr>
        <p:spPr>
          <a:xfrm>
            <a:off x="288881" y="1675638"/>
            <a:ext cx="5490686" cy="335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id="279" name="Google Shape;279;p41"/>
          <p:cNvCxnSpPr/>
          <p:nvPr/>
        </p:nvCxnSpPr>
        <p:spPr>
          <a:xfrm>
            <a:off x="314523" y="1028116"/>
            <a:ext cx="731433" cy="1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cture 7" id="280" name="Google Shape;28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6212895"/>
            <a:ext cx="1501334" cy="46786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2 line)" showMasterSp="0">
  <p:cSld name="Cover (2 line)">
    <p:bg>
      <p:bgPr>
        <a:solidFill>
          <a:srgbClr val="171717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42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284" name="Google Shape;284;p42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285" name="Google Shape;285;p42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6" name="Google Shape;286;p42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7" name="Google Shape;287;p42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8" name="Google Shape;288;p42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9" name="Google Shape;289;p42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0" name="Google Shape;290;p42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1" name="Google Shape;291;p42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2" name="Google Shape;292;p42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3" name="Google Shape;293;p42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4" name="Google Shape;294;p42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5" name="Google Shape;295;p42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96" name="Google Shape;296;p42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297" name="Google Shape;297;p42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8" name="Google Shape;298;p42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9" name="Google Shape;299;p42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0" name="Google Shape;300;p42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1" name="Google Shape;301;p42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2" name="Google Shape;302;p42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3" name="Google Shape;303;p42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4" name="Google Shape;304;p42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5" name="Google Shape;305;p42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42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42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08" name="Google Shape;308;p42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309" name="Google Shape;309;p42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0" name="Google Shape;310;p4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1" name="Google Shape;311;p4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2" name="Google Shape;312;p42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3" name="Google Shape;313;p42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4" name="Google Shape;314;p4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5" name="Google Shape;315;p4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6" name="Google Shape;316;p42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17" name="Google Shape;317;p42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18" name="Google Shape;318;p42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319" name="Google Shape;319;p42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p4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1" name="Google Shape;321;p4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2" name="Google Shape;322;p42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3" name="Google Shape;323;p42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4" name="Google Shape;324;p4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5" name="Google Shape;325;p4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6" name="Google Shape;326;p42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7" name="Google Shape;327;p42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328" name="Google Shape;328;p42"/>
          <p:cNvSpPr txBox="1"/>
          <p:nvPr>
            <p:ph type="title"/>
          </p:nvPr>
        </p:nvSpPr>
        <p:spPr>
          <a:xfrm>
            <a:off x="280415" y="268225"/>
            <a:ext cx="5522978" cy="11816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288882" y="1829519"/>
            <a:ext cx="5518605" cy="330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30" name="Google Shape;330;p42"/>
          <p:cNvSpPr txBox="1"/>
          <p:nvPr>
            <p:ph idx="2" type="body"/>
          </p:nvPr>
        </p:nvSpPr>
        <p:spPr>
          <a:xfrm>
            <a:off x="288881" y="2184732"/>
            <a:ext cx="5513953" cy="325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id="331" name="Google Shape;331;p42"/>
          <p:cNvCxnSpPr/>
          <p:nvPr/>
        </p:nvCxnSpPr>
        <p:spPr>
          <a:xfrm>
            <a:off x="314523" y="1537212"/>
            <a:ext cx="731433" cy="1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cture 7" id="332" name="Google Shape;33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6212895"/>
            <a:ext cx="1501334" cy="46786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2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(3 line)" showMasterSp="0">
  <p:cSld name="Cover (3 line) 2">
    <p:bg>
      <p:bgPr>
        <a:solidFill>
          <a:srgbClr val="171717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43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336" name="Google Shape;336;p43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337" name="Google Shape;337;p43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8" name="Google Shape;338;p43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9" name="Google Shape;339;p43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0" name="Google Shape;340;p43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1" name="Google Shape;341;p43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2" name="Google Shape;342;p43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3" name="Google Shape;343;p43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4" name="Google Shape;344;p43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5" name="Google Shape;345;p43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6" name="Google Shape;346;p43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7" name="Google Shape;347;p43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48" name="Google Shape;348;p43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349" name="Google Shape;349;p43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0" name="Google Shape;350;p43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1" name="Google Shape;351;p43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2" name="Google Shape;352;p43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3" name="Google Shape;353;p43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4" name="Google Shape;354;p43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5" name="Google Shape;355;p43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6" name="Google Shape;356;p43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7" name="Google Shape;357;p43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8" name="Google Shape;358;p43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9" name="Google Shape;359;p43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60" name="Google Shape;360;p43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361" name="Google Shape;361;p43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2" name="Google Shape;362;p4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3" name="Google Shape;363;p4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4" name="Google Shape;364;p43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43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" name="Google Shape;366;p4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4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8" name="Google Shape;368;p43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9" name="Google Shape;369;p43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70" name="Google Shape;370;p43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371" name="Google Shape;371;p43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p4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4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4" name="Google Shape;374;p43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5" name="Google Shape;375;p43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6" name="Google Shape;376;p4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4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8" name="Google Shape;378;p43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9" name="Google Shape;379;p43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380" name="Google Shape;380;p43"/>
          <p:cNvSpPr txBox="1"/>
          <p:nvPr>
            <p:ph type="title"/>
          </p:nvPr>
        </p:nvSpPr>
        <p:spPr>
          <a:xfrm>
            <a:off x="280415" y="268225"/>
            <a:ext cx="5522978" cy="19395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381" name="Google Shape;381;p43"/>
          <p:cNvSpPr txBox="1"/>
          <p:nvPr>
            <p:ph idx="1" type="body"/>
          </p:nvPr>
        </p:nvSpPr>
        <p:spPr>
          <a:xfrm>
            <a:off x="288882" y="2339856"/>
            <a:ext cx="5513953" cy="329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82" name="Google Shape;382;p43"/>
          <p:cNvSpPr txBox="1"/>
          <p:nvPr>
            <p:ph idx="2" type="body"/>
          </p:nvPr>
        </p:nvSpPr>
        <p:spPr>
          <a:xfrm>
            <a:off x="288881" y="2695069"/>
            <a:ext cx="5509299" cy="335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id="383" name="Google Shape;383;p43"/>
          <p:cNvCxnSpPr/>
          <p:nvPr/>
        </p:nvCxnSpPr>
        <p:spPr>
          <a:xfrm>
            <a:off x="314523" y="2047549"/>
            <a:ext cx="731433" cy="1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cture 7" id="384" name="Google Shape;38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6212895"/>
            <a:ext cx="1501334" cy="46786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3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no footer)" showMasterSp="0">
  <p:cSld name="Blank (no footer) 2">
    <p:bg>
      <p:bgPr>
        <a:solidFill>
          <a:srgbClr val="121619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44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388" name="Google Shape;388;p44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389" name="Google Shape;389;p44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0" name="Google Shape;390;p44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1" name="Google Shape;391;p44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2" name="Google Shape;392;p44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3" name="Google Shape;393;p44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4" name="Google Shape;394;p44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5" name="Google Shape;395;p44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6" name="Google Shape;396;p44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7" name="Google Shape;397;p44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p44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9" name="Google Shape;399;p44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00" name="Google Shape;400;p44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401" name="Google Shape;401;p44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2" name="Google Shape;402;p44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3" name="Google Shape;403;p44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4" name="Google Shape;404;p44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5" name="Google Shape;405;p44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6" name="Google Shape;406;p44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7" name="Google Shape;407;p44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8" name="Google Shape;408;p44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9" name="Google Shape;409;p44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0" name="Google Shape;410;p44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1" name="Google Shape;411;p44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12" name="Google Shape;412;p44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413" name="Google Shape;413;p44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4" name="Google Shape;414;p4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5" name="Google Shape;415;p4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6" name="Google Shape;416;p44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7" name="Google Shape;417;p44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8" name="Google Shape;418;p4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19" name="Google Shape;419;p4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0" name="Google Shape;420;p44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1" name="Google Shape;421;p44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22" name="Google Shape;422;p44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423" name="Google Shape;423;p44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4" name="Google Shape;424;p4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5" name="Google Shape;425;p4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6" name="Google Shape;426;p44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7" name="Google Shape;427;p44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8" name="Google Shape;428;p4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29" name="Google Shape;429;p4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0" name="Google Shape;430;p44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1" name="Google Shape;431;p44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32" name="Google Shape;432;p44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oxes">
  <p:cSld name="4 boxes">
    <p:bg>
      <p:bgPr>
        <a:solidFill>
          <a:schemeClr val="accent4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3"/>
          <p:cNvSpPr txBox="1"/>
          <p:nvPr>
            <p:ph idx="1" type="body"/>
          </p:nvPr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201150" lIns="201150" spcFirstLastPara="1" rIns="201150" wrap="square" tIns="2011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ooter)" showMasterSp="0">
  <p:cSld name="Blank (footer) 2">
    <p:bg>
      <p:bgPr>
        <a:solidFill>
          <a:srgbClr val="121619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5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435" name="Google Shape;435;p45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436" name="Google Shape;436;p45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7" name="Google Shape;437;p45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8" name="Google Shape;438;p45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9" name="Google Shape;439;p45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0" name="Google Shape;440;p45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1" name="Google Shape;441;p45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2" name="Google Shape;442;p45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3" name="Google Shape;443;p45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4" name="Google Shape;444;p45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5" name="Google Shape;445;p45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6" name="Google Shape;446;p45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47" name="Google Shape;447;p45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448" name="Google Shape;448;p45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9" name="Google Shape;449;p45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0" name="Google Shape;450;p45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1" name="Google Shape;451;p45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2" name="Google Shape;452;p45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3" name="Google Shape;453;p45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4" name="Google Shape;454;p45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5" name="Google Shape;455;p45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6" name="Google Shape;456;p45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7" name="Google Shape;457;p45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8" name="Google Shape;458;p45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59" name="Google Shape;459;p45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460" name="Google Shape;460;p45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1" name="Google Shape;461;p4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2" name="Google Shape;462;p4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3" name="Google Shape;463;p45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4" name="Google Shape;464;p45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5" name="Google Shape;465;p4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6" name="Google Shape;466;p4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7" name="Google Shape;467;p45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8" name="Google Shape;468;p45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69" name="Google Shape;469;p45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470" name="Google Shape;470;p45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1" name="Google Shape;471;p4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2" name="Google Shape;472;p4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3" name="Google Shape;473;p45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4" name="Google Shape;474;p45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5" name="Google Shape;475;p4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6" name="Google Shape;476;p4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7" name="Google Shape;477;p45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8" name="Google Shape;478;p45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79" name="Google Shape;479;p45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1" id="480" name="Google Shape;48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(no footer)" showMasterSp="0">
  <p:cSld name="Title / divider (no footer) 2">
    <p:bg>
      <p:bgPr>
        <a:solidFill>
          <a:srgbClr val="121619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p46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483" name="Google Shape;483;p46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484" name="Google Shape;484;p46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5" name="Google Shape;485;p46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6" name="Google Shape;486;p46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7" name="Google Shape;487;p46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8" name="Google Shape;488;p46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9" name="Google Shape;489;p46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0" name="Google Shape;490;p46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1" name="Google Shape;491;p46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2" name="Google Shape;492;p46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3" name="Google Shape;493;p46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4" name="Google Shape;494;p46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95" name="Google Shape;495;p46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496" name="Google Shape;496;p46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7" name="Google Shape;497;p46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8" name="Google Shape;498;p46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9" name="Google Shape;499;p46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0" name="Google Shape;500;p46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1" name="Google Shape;501;p46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2" name="Google Shape;502;p46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3" name="Google Shape;503;p46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4" name="Google Shape;504;p46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5" name="Google Shape;505;p46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6" name="Google Shape;506;p46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07" name="Google Shape;507;p46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508" name="Google Shape;508;p46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9" name="Google Shape;509;p4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0" name="Google Shape;510;p4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1" name="Google Shape;511;p46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2" name="Google Shape;512;p46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3" name="Google Shape;513;p4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4" name="Google Shape;514;p4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5" name="Google Shape;515;p46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6" name="Google Shape;516;p46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17" name="Google Shape;517;p46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518" name="Google Shape;518;p46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9" name="Google Shape;519;p4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0" name="Google Shape;520;p4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1" name="Google Shape;521;p46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2" name="Google Shape;522;p46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3" name="Google Shape;523;p4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4" name="Google Shape;524;p4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5" name="Google Shape;525;p46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26" name="Google Shape;526;p46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27" name="Google Shape;527;p46"/>
          <p:cNvSpPr txBox="1"/>
          <p:nvPr>
            <p:ph type="title"/>
          </p:nvPr>
        </p:nvSpPr>
        <p:spPr>
          <a:xfrm>
            <a:off x="280415" y="268224"/>
            <a:ext cx="5522978" cy="2305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3" id="528" name="Google Shape;52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6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(footer)" showMasterSp="0">
  <p:cSld name="Title / divider (footer) 2">
    <p:bg>
      <p:bgPr>
        <a:solidFill>
          <a:srgbClr val="121619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47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532" name="Google Shape;532;p47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533" name="Google Shape;533;p47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4" name="Google Shape;534;p47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5" name="Google Shape;535;p47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6" name="Google Shape;536;p47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7" name="Google Shape;537;p47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8" name="Google Shape;538;p47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9" name="Google Shape;539;p47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0" name="Google Shape;540;p47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1" name="Google Shape;541;p47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2" name="Google Shape;542;p47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3" name="Google Shape;543;p47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44" name="Google Shape;544;p47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545" name="Google Shape;545;p47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6" name="Google Shape;546;p47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7" name="Google Shape;547;p47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8" name="Google Shape;548;p47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9" name="Google Shape;549;p47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0" name="Google Shape;550;p47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1" name="Google Shape;551;p47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2" name="Google Shape;552;p47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3" name="Google Shape;553;p47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4" name="Google Shape;554;p47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5" name="Google Shape;555;p47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56" name="Google Shape;556;p47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557" name="Google Shape;557;p47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8" name="Google Shape;558;p4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59" name="Google Shape;559;p4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0" name="Google Shape;560;p47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1" name="Google Shape;561;p47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2" name="Google Shape;562;p4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3" name="Google Shape;563;p4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4" name="Google Shape;564;p47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5" name="Google Shape;565;p47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66" name="Google Shape;566;p47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567" name="Google Shape;567;p47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8" name="Google Shape;568;p4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9" name="Google Shape;569;p4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0" name="Google Shape;570;p47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1" name="Google Shape;571;p47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2" name="Google Shape;572;p4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3" name="Google Shape;573;p4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4" name="Google Shape;574;p47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75" name="Google Shape;575;p47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76" name="Google Shape;576;p47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577" name="Google Shape;577;p47"/>
          <p:cNvSpPr txBox="1"/>
          <p:nvPr>
            <p:ph type="title"/>
          </p:nvPr>
        </p:nvSpPr>
        <p:spPr>
          <a:xfrm>
            <a:off x="280415" y="268224"/>
            <a:ext cx="5522978" cy="2305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5" id="578" name="Google Shape;57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(blue)" showMasterSp="0">
  <p:cSld name="Title / divider (blue)">
    <p:bg>
      <p:bgPr>
        <a:solidFill>
          <a:srgbClr val="351062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oogle Shape;580;p48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581" name="Google Shape;581;p48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582" name="Google Shape;582;p48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3" name="Google Shape;583;p48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4" name="Google Shape;584;p48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5" name="Google Shape;585;p48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6" name="Google Shape;586;p48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7" name="Google Shape;587;p48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8" name="Google Shape;588;p48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89" name="Google Shape;589;p48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0" name="Google Shape;590;p48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1" name="Google Shape;591;p48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2" name="Google Shape;592;p48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593" name="Google Shape;593;p48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594" name="Google Shape;594;p48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5" name="Google Shape;595;p48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6" name="Google Shape;596;p48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7" name="Google Shape;597;p48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8" name="Google Shape;598;p48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99" name="Google Shape;599;p48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0" name="Google Shape;600;p48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1" name="Google Shape;601;p48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2" name="Google Shape;602;p48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3" name="Google Shape;603;p48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4" name="Google Shape;604;p48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05" name="Google Shape;605;p48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606" name="Google Shape;606;p48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" name="Google Shape;607;p4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8" name="Google Shape;608;p4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" name="Google Shape;609;p48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0" name="Google Shape;610;p48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1" name="Google Shape;611;p4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2" name="Google Shape;612;p4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" name="Google Shape;613;p48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4" name="Google Shape;614;p48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15" name="Google Shape;615;p48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616" name="Google Shape;616;p48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7" name="Google Shape;617;p4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8" name="Google Shape;618;p4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" name="Google Shape;619;p48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0" name="Google Shape;620;p48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" name="Google Shape;621;p4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2" name="Google Shape;622;p4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3" name="Google Shape;623;p48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4" name="Google Shape;624;p48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25" name="Google Shape;625;p48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626" name="Google Shape;626;p48"/>
          <p:cNvSpPr txBox="1"/>
          <p:nvPr>
            <p:ph type="title"/>
          </p:nvPr>
        </p:nvSpPr>
        <p:spPr>
          <a:xfrm>
            <a:off x="280415" y="268224"/>
            <a:ext cx="5522978" cy="2305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6" id="627" name="Google Shape;62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lg text" showMasterSp="0">
  <p:cSld name="Xlg text 2">
    <p:bg>
      <p:bgPr>
        <a:solidFill>
          <a:srgbClr val="121619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49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630" name="Google Shape;630;p49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631" name="Google Shape;631;p49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2" name="Google Shape;632;p49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3" name="Google Shape;633;p49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4" name="Google Shape;634;p49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" name="Google Shape;635;p49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6" name="Google Shape;636;p49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7" name="Google Shape;637;p49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8" name="Google Shape;638;p49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9" name="Google Shape;639;p49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0" name="Google Shape;640;p49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1" name="Google Shape;641;p49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42" name="Google Shape;642;p49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643" name="Google Shape;643;p49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" name="Google Shape;644;p49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5" name="Google Shape;645;p49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6" name="Google Shape;646;p49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7" name="Google Shape;647;p49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" name="Google Shape;648;p49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" name="Google Shape;649;p49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0" name="Google Shape;650;p49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" name="Google Shape;651;p49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2" name="Google Shape;652;p49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3" name="Google Shape;653;p49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54" name="Google Shape;654;p49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655" name="Google Shape;655;p49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6" name="Google Shape;656;p4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7" name="Google Shape;657;p4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8" name="Google Shape;658;p49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9" name="Google Shape;659;p49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0" name="Google Shape;660;p4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1" name="Google Shape;661;p4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2" name="Google Shape;662;p49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3" name="Google Shape;663;p49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64" name="Google Shape;664;p49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665" name="Google Shape;665;p49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6" name="Google Shape;666;p4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7" name="Google Shape;667;p4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8" name="Google Shape;668;p49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" name="Google Shape;669;p49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0" name="Google Shape;670;p4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" name="Google Shape;671;p4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2" name="Google Shape;672;p49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3" name="Google Shape;673;p49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674" name="Google Shape;674;p49"/>
          <p:cNvSpPr txBox="1"/>
          <p:nvPr>
            <p:ph type="title"/>
          </p:nvPr>
        </p:nvSpPr>
        <p:spPr>
          <a:xfrm>
            <a:off x="182879" y="121920"/>
            <a:ext cx="9265921" cy="5872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200"/>
              <a:buFont typeface="IBM Plex Sans SemiBold"/>
              <a:buNone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675" name="Google Shape;675;p49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5" id="676" name="Google Shape;67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lg text / fact + image" showMasterSp="0">
  <p:cSld name="Xlg text / fact + image 2">
    <p:bg>
      <p:bgPr>
        <a:solidFill>
          <a:srgbClr val="121619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50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679" name="Google Shape;679;p50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680" name="Google Shape;680;p50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1" name="Google Shape;681;p50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2" name="Google Shape;682;p50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3" name="Google Shape;683;p50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4" name="Google Shape;684;p50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5" name="Google Shape;685;p50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6" name="Google Shape;686;p50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7" name="Google Shape;687;p50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50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89" name="Google Shape;689;p50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0" name="Google Shape;690;p50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691" name="Google Shape;691;p50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692" name="Google Shape;692;p50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3" name="Google Shape;693;p50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4" name="Google Shape;694;p50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5" name="Google Shape;695;p50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6" name="Google Shape;696;p50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7" name="Google Shape;697;p50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8" name="Google Shape;698;p50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99" name="Google Shape;699;p50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0" name="Google Shape;700;p50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1" name="Google Shape;701;p50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2" name="Google Shape;702;p50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03" name="Google Shape;703;p50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704" name="Google Shape;704;p50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5" name="Google Shape;705;p5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6" name="Google Shape;706;p5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7" name="Google Shape;707;p50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8" name="Google Shape;708;p50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09" name="Google Shape;709;p5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0" name="Google Shape;710;p5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1" name="Google Shape;711;p50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2" name="Google Shape;712;p50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13" name="Google Shape;713;p50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714" name="Google Shape;714;p50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5" name="Google Shape;715;p5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6" name="Google Shape;716;p5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7" name="Google Shape;717;p50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8" name="Google Shape;718;p50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19" name="Google Shape;719;p5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0" name="Google Shape;720;p5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1" name="Google Shape;721;p50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2" name="Google Shape;722;p50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723" name="Google Shape;723;p50"/>
          <p:cNvSpPr txBox="1"/>
          <p:nvPr>
            <p:ph idx="1" type="body"/>
          </p:nvPr>
        </p:nvSpPr>
        <p:spPr>
          <a:xfrm>
            <a:off x="207263" y="1536191"/>
            <a:ext cx="5608322" cy="4482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200"/>
              <a:buFont typeface="IBM Plex Sans SemiBold"/>
              <a:buNone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848360" lvl="1" marL="9144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9760"/>
              <a:buFont typeface="IBM Plex Sans SemiBold"/>
              <a:buChar char="–"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indent="-848360" lvl="2" marL="1371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9760"/>
              <a:buFont typeface="IBM Plex Sans SemiBold"/>
              <a:buChar char="•"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indent="-848360" lvl="3" marL="18288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9760"/>
              <a:buFont typeface="IBM Plex Sans SemiBold"/>
              <a:buChar char="–"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indent="-228600" lvl="4" marL="22860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200"/>
              <a:buFont typeface="IBM Plex Sans SemiBold"/>
              <a:buNone/>
              <a:defRPr sz="12200">
                <a:solidFill>
                  <a:schemeClr val="accent4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24" name="Google Shape;724;p50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25" name="Google Shape;725;p50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26" name="Google Shape;726;p50"/>
          <p:cNvSpPr txBox="1"/>
          <p:nvPr>
            <p:ph idx="3" type="body"/>
          </p:nvPr>
        </p:nvSpPr>
        <p:spPr>
          <a:xfrm>
            <a:off x="292608" y="231648"/>
            <a:ext cx="5059680" cy="114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7" id="727" name="Google Shape;72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">
    <p:bg>
      <p:bgPr>
        <a:solidFill>
          <a:srgbClr val="121619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9" name="Google Shape;729;p51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730" name="Google Shape;730;p51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731" name="Google Shape;731;p51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2" name="Google Shape;732;p51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3" name="Google Shape;733;p51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4" name="Google Shape;734;p51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5" name="Google Shape;735;p51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6" name="Google Shape;736;p51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7" name="Google Shape;737;p51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8" name="Google Shape;738;p51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39" name="Google Shape;739;p51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0" name="Google Shape;740;p51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1" name="Google Shape;741;p51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42" name="Google Shape;742;p51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743" name="Google Shape;743;p51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4" name="Google Shape;744;p51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5" name="Google Shape;745;p51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6" name="Google Shape;746;p51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7" name="Google Shape;747;p51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8" name="Google Shape;748;p51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49" name="Google Shape;749;p51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0" name="Google Shape;750;p51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1" name="Google Shape;751;p51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2" name="Google Shape;752;p51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3" name="Google Shape;753;p51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54" name="Google Shape;754;p51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755" name="Google Shape;755;p51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6" name="Google Shape;756;p5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7" name="Google Shape;757;p5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8" name="Google Shape;758;p51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59" name="Google Shape;759;p51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0" name="Google Shape;760;p5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1" name="Google Shape;761;p5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2" name="Google Shape;762;p51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3" name="Google Shape;763;p51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64" name="Google Shape;764;p51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765" name="Google Shape;765;p51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6" name="Google Shape;766;p5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7" name="Google Shape;767;p5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8" name="Google Shape;768;p51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9" name="Google Shape;769;p51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0" name="Google Shape;770;p5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1" name="Google Shape;771;p5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2" name="Google Shape;772;p51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73" name="Google Shape;773;p51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774" name="Google Shape;774;p51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775" name="Google Shape;775;p51"/>
          <p:cNvSpPr txBox="1"/>
          <p:nvPr>
            <p:ph type="title"/>
          </p:nvPr>
        </p:nvSpPr>
        <p:spPr>
          <a:xfrm>
            <a:off x="97536" y="268224"/>
            <a:ext cx="7287034" cy="2305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776" name="Google Shape;776;p51"/>
          <p:cNvSpPr txBox="1"/>
          <p:nvPr>
            <p:ph idx="1" type="body"/>
          </p:nvPr>
        </p:nvSpPr>
        <p:spPr>
          <a:xfrm>
            <a:off x="292608" y="2591039"/>
            <a:ext cx="5498592" cy="329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None/>
              <a:defRPr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None/>
              <a:defRPr>
                <a:solidFill>
                  <a:srgbClr val="FFFFFF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IBM Plex Sans"/>
              <a:buChar char="•"/>
              <a:defRPr>
                <a:solidFill>
                  <a:srgbClr val="FFFFFF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IBM Plex Sans"/>
              <a:buChar char="–"/>
              <a:defRPr>
                <a:solidFill>
                  <a:srgbClr val="FFFFFF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None/>
              <a:defRPr>
                <a:solidFill>
                  <a:srgbClr val="FFFFFF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77" name="Google Shape;777;p51"/>
          <p:cNvSpPr txBox="1"/>
          <p:nvPr>
            <p:ph idx="2" type="body"/>
          </p:nvPr>
        </p:nvSpPr>
        <p:spPr>
          <a:xfrm>
            <a:off x="292608" y="2935625"/>
            <a:ext cx="5486401" cy="329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BM Plex Sans"/>
              <a:buNone/>
              <a:defRPr i="1">
                <a:solidFill>
                  <a:srgbClr val="FFFFFF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7" id="778" name="Google Shape;77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ull width image " showMasterSp="0">
  <p:cSld name="Title + full width image  2">
    <p:bg>
      <p:bgPr>
        <a:solidFill>
          <a:srgbClr val="121619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52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781" name="Google Shape;781;p52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782" name="Google Shape;782;p52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3" name="Google Shape;783;p52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4" name="Google Shape;784;p52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5" name="Google Shape;785;p52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6" name="Google Shape;786;p52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7" name="Google Shape;787;p52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8" name="Google Shape;788;p52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89" name="Google Shape;789;p52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0" name="Google Shape;790;p52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1" name="Google Shape;791;p52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2" name="Google Shape;792;p52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793" name="Google Shape;793;p52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794" name="Google Shape;794;p52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5" name="Google Shape;795;p52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6" name="Google Shape;796;p52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7" name="Google Shape;797;p52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8" name="Google Shape;798;p52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99" name="Google Shape;799;p52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0" name="Google Shape;800;p52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1" name="Google Shape;801;p52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2" name="Google Shape;802;p52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3" name="Google Shape;803;p52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4" name="Google Shape;804;p52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05" name="Google Shape;805;p52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806" name="Google Shape;806;p52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7" name="Google Shape;807;p5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8" name="Google Shape;808;p5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09" name="Google Shape;809;p52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0" name="Google Shape;810;p52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1" name="Google Shape;811;p5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2" name="Google Shape;812;p5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3" name="Google Shape;813;p52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4" name="Google Shape;814;p52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15" name="Google Shape;815;p52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816" name="Google Shape;816;p52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7" name="Google Shape;817;p5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8" name="Google Shape;818;p5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19" name="Google Shape;819;p52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0" name="Google Shape;820;p52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1" name="Google Shape;821;p5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2" name="Google Shape;822;p5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3" name="Google Shape;823;p52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24" name="Google Shape;824;p52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25" name="Google Shape;825;p52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826" name="Google Shape;826;p52"/>
          <p:cNvSpPr/>
          <p:nvPr>
            <p:ph idx="2" type="pic"/>
          </p:nvPr>
        </p:nvSpPr>
        <p:spPr>
          <a:xfrm>
            <a:off x="1057985" y="1701800"/>
            <a:ext cx="10076034" cy="5156200"/>
          </a:xfrm>
          <a:prstGeom prst="rect">
            <a:avLst/>
          </a:prstGeom>
          <a:noFill/>
          <a:ln>
            <a:noFill/>
          </a:ln>
        </p:spPr>
      </p:sp>
      <p:sp>
        <p:nvSpPr>
          <p:cNvPr id="827" name="Google Shape;827;p52"/>
          <p:cNvSpPr txBox="1"/>
          <p:nvPr>
            <p:ph type="title"/>
          </p:nvPr>
        </p:nvSpPr>
        <p:spPr>
          <a:xfrm>
            <a:off x="95737542" y="565912"/>
            <a:ext cx="5522977" cy="5726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828" name="Google Shape;828;p52"/>
          <p:cNvSpPr txBox="1"/>
          <p:nvPr>
            <p:ph idx="1" type="body"/>
          </p:nvPr>
        </p:nvSpPr>
        <p:spPr>
          <a:xfrm>
            <a:off x="292608" y="231647"/>
            <a:ext cx="5498592" cy="1316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2pPr>
            <a:lvl3pPr indent="-360680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080"/>
              <a:buFont typeface="IBM Plex Sans"/>
              <a:buChar char="•"/>
              <a:defRPr sz="2600">
                <a:solidFill>
                  <a:schemeClr val="accent4"/>
                </a:solidFill>
              </a:defRPr>
            </a:lvl3pPr>
            <a:lvl4pPr indent="-360680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080"/>
              <a:buFont typeface="IBM Plex Sans"/>
              <a:buChar char="–"/>
              <a:defRPr sz="2600"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7" id="829" name="Google Shape;82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 right" showMasterSp="0">
  <p:cSld name="Title + content right 2">
    <p:bg>
      <p:bgPr>
        <a:solidFill>
          <a:srgbClr val="121619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53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832" name="Google Shape;832;p53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833" name="Google Shape;833;p53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4" name="Google Shape;834;p53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5" name="Google Shape;835;p53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6" name="Google Shape;836;p53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7" name="Google Shape;837;p53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8" name="Google Shape;838;p53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39" name="Google Shape;839;p53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0" name="Google Shape;840;p53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1" name="Google Shape;841;p53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2" name="Google Shape;842;p53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3" name="Google Shape;843;p53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44" name="Google Shape;844;p53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845" name="Google Shape;845;p53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6" name="Google Shape;846;p53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7" name="Google Shape;847;p53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8" name="Google Shape;848;p53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49" name="Google Shape;849;p53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0" name="Google Shape;850;p53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1" name="Google Shape;851;p53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2" name="Google Shape;852;p53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3" name="Google Shape;853;p53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4" name="Google Shape;854;p53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5" name="Google Shape;855;p53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56" name="Google Shape;856;p53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857" name="Google Shape;857;p53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8" name="Google Shape;858;p5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59" name="Google Shape;859;p5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0" name="Google Shape;860;p53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1" name="Google Shape;861;p53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2" name="Google Shape;862;p5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3" name="Google Shape;863;p5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4" name="Google Shape;864;p53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5" name="Google Shape;865;p53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66" name="Google Shape;866;p53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867" name="Google Shape;867;p53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8" name="Google Shape;868;p5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69" name="Google Shape;869;p5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0" name="Google Shape;870;p53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1" name="Google Shape;871;p53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2" name="Google Shape;872;p5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3" name="Google Shape;873;p5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4" name="Google Shape;874;p53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75" name="Google Shape;875;p53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876" name="Google Shape;876;p53"/>
          <p:cNvSpPr txBox="1"/>
          <p:nvPr>
            <p:ph type="title"/>
          </p:nvPr>
        </p:nvSpPr>
        <p:spPr>
          <a:xfrm>
            <a:off x="280415" y="268224"/>
            <a:ext cx="5522978" cy="5726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877" name="Google Shape;877;p53"/>
          <p:cNvSpPr txBox="1"/>
          <p:nvPr>
            <p:ph idx="1" type="body"/>
          </p:nvPr>
        </p:nvSpPr>
        <p:spPr>
          <a:xfrm>
            <a:off x="6388608" y="268224"/>
            <a:ext cx="5498592" cy="5726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78" name="Google Shape;878;p53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1 column" showMasterSp="0">
  <p:cSld name="1_Title + 1 column">
    <p:bg>
      <p:bgPr>
        <a:solidFill>
          <a:srgbClr val="121619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54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881" name="Google Shape;881;p54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882" name="Google Shape;882;p54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3" name="Google Shape;883;p54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4" name="Google Shape;884;p54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5" name="Google Shape;885;p54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6" name="Google Shape;886;p54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7" name="Google Shape;887;p54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8" name="Google Shape;888;p54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89" name="Google Shape;889;p54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0" name="Google Shape;890;p54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1" name="Google Shape;891;p54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2" name="Google Shape;892;p54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893" name="Google Shape;893;p54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894" name="Google Shape;894;p54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5" name="Google Shape;895;p54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6" name="Google Shape;896;p54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7" name="Google Shape;897;p54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8" name="Google Shape;898;p54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899" name="Google Shape;899;p54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0" name="Google Shape;900;p54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1" name="Google Shape;901;p54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2" name="Google Shape;902;p54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3" name="Google Shape;903;p54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4" name="Google Shape;904;p54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05" name="Google Shape;905;p54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906" name="Google Shape;906;p54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7" name="Google Shape;907;p5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8" name="Google Shape;908;p5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09" name="Google Shape;909;p54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0" name="Google Shape;910;p54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1" name="Google Shape;911;p5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2" name="Google Shape;912;p5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3" name="Google Shape;913;p54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4" name="Google Shape;914;p54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15" name="Google Shape;915;p54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916" name="Google Shape;916;p54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7" name="Google Shape;917;p5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8" name="Google Shape;918;p5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19" name="Google Shape;919;p54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0" name="Google Shape;920;p54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1" name="Google Shape;921;p5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2" name="Google Shape;922;p5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3" name="Google Shape;923;p54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24" name="Google Shape;924;p54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925" name="Google Shape;925;p54"/>
          <p:cNvSpPr txBox="1"/>
          <p:nvPr>
            <p:ph type="title"/>
          </p:nvPr>
        </p:nvSpPr>
        <p:spPr>
          <a:xfrm>
            <a:off x="280415" y="268224"/>
            <a:ext cx="8583499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926" name="Google Shape;926;p54"/>
          <p:cNvSpPr txBox="1"/>
          <p:nvPr>
            <p:ph idx="1" type="body"/>
          </p:nvPr>
        </p:nvSpPr>
        <p:spPr>
          <a:xfrm>
            <a:off x="292609" y="1658111"/>
            <a:ext cx="11607025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27" name="Google Shape;927;p54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7" id="928" name="Google Shape;9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BM sign off">
  <p:cSld name="1_IBM sign off">
    <p:bg>
      <p:bgPr>
        <a:solidFill>
          <a:schemeClr val="accent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4" id="75" name="Google Shape;7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339" y="2276999"/>
            <a:ext cx="2306662" cy="230666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2 - 1/2)" showMasterSp="0">
  <p:cSld name="Title + 2 columns (1/2 - 1/2) 2">
    <p:bg>
      <p:bgPr>
        <a:solidFill>
          <a:srgbClr val="121619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0" name="Google Shape;930;p55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931" name="Google Shape;931;p55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932" name="Google Shape;932;p55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3" name="Google Shape;933;p55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4" name="Google Shape;934;p55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5" name="Google Shape;935;p55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6" name="Google Shape;936;p55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7" name="Google Shape;937;p55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8" name="Google Shape;938;p55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39" name="Google Shape;939;p55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0" name="Google Shape;940;p55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1" name="Google Shape;941;p55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2" name="Google Shape;942;p55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43" name="Google Shape;943;p55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944" name="Google Shape;944;p55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5" name="Google Shape;945;p55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6" name="Google Shape;946;p55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7" name="Google Shape;947;p55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8" name="Google Shape;948;p55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49" name="Google Shape;949;p55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0" name="Google Shape;950;p55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1" name="Google Shape;951;p55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2" name="Google Shape;952;p55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3" name="Google Shape;953;p55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4" name="Google Shape;954;p55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55" name="Google Shape;955;p55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956" name="Google Shape;956;p55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7" name="Google Shape;957;p5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8" name="Google Shape;958;p5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59" name="Google Shape;959;p55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0" name="Google Shape;960;p55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1" name="Google Shape;961;p5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2" name="Google Shape;962;p5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3" name="Google Shape;963;p55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4" name="Google Shape;964;p55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65" name="Google Shape;965;p55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966" name="Google Shape;966;p55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7" name="Google Shape;967;p5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8" name="Google Shape;968;p5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69" name="Google Shape;969;p55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0" name="Google Shape;970;p55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1" name="Google Shape;971;p5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2" name="Google Shape;972;p5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3" name="Google Shape;973;p55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74" name="Google Shape;974;p55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975" name="Google Shape;975;p55"/>
          <p:cNvSpPr txBox="1"/>
          <p:nvPr>
            <p:ph type="title"/>
          </p:nvPr>
        </p:nvSpPr>
        <p:spPr>
          <a:xfrm>
            <a:off x="280415" y="268224"/>
            <a:ext cx="8583499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976" name="Google Shape;976;p55"/>
          <p:cNvSpPr txBox="1"/>
          <p:nvPr>
            <p:ph idx="1" type="body"/>
          </p:nvPr>
        </p:nvSpPr>
        <p:spPr>
          <a:xfrm>
            <a:off x="6388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77" name="Google Shape;977;p55"/>
          <p:cNvSpPr txBox="1"/>
          <p:nvPr>
            <p:ph idx="2" type="body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78" name="Google Shape;978;p55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8" id="979" name="Google Shape;979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(1/4 - 3/4)" showMasterSp="0">
  <p:cSld name="Title + 2 columns (1/4 - 3/4) 2">
    <p:bg>
      <p:bgPr>
        <a:solidFill>
          <a:srgbClr val="121619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56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982" name="Google Shape;982;p56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983" name="Google Shape;983;p56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4" name="Google Shape;984;p56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5" name="Google Shape;985;p56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6" name="Google Shape;986;p56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7" name="Google Shape;987;p56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8" name="Google Shape;988;p56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89" name="Google Shape;989;p56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0" name="Google Shape;990;p56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1" name="Google Shape;991;p56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2" name="Google Shape;992;p56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3" name="Google Shape;993;p56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994" name="Google Shape;994;p56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995" name="Google Shape;995;p56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6" name="Google Shape;996;p56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7" name="Google Shape;997;p56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8" name="Google Shape;998;p56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99" name="Google Shape;999;p56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0" name="Google Shape;1000;p56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1" name="Google Shape;1001;p56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2" name="Google Shape;1002;p56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3" name="Google Shape;1003;p56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4" name="Google Shape;1004;p56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5" name="Google Shape;1005;p56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06" name="Google Shape;1006;p56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007" name="Google Shape;1007;p56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8" name="Google Shape;1008;p5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09" name="Google Shape;1009;p5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0" name="Google Shape;1010;p56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1" name="Google Shape;1011;p56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2" name="Google Shape;1012;p5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3" name="Google Shape;1013;p5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4" name="Google Shape;1014;p56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5" name="Google Shape;1015;p56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16" name="Google Shape;1016;p56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017" name="Google Shape;1017;p56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8" name="Google Shape;1018;p5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19" name="Google Shape;1019;p5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0" name="Google Shape;1020;p56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1" name="Google Shape;1021;p56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2" name="Google Shape;1022;p5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3" name="Google Shape;1023;p5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4" name="Google Shape;1024;p56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25" name="Google Shape;1025;p56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26" name="Google Shape;1026;p56"/>
          <p:cNvSpPr txBox="1"/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027" name="Google Shape;1027;p56"/>
          <p:cNvSpPr txBox="1"/>
          <p:nvPr>
            <p:ph idx="1" type="body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28" name="Google Shape;1028;p56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7" id="1029" name="Google Shape;102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(1/4 - 1/2)" showMasterSp="0">
  <p:cSld name="Title + 3 columns (1/4 - 1/2) 2">
    <p:bg>
      <p:bgPr>
        <a:solidFill>
          <a:srgbClr val="121619"/>
        </a:solid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oogle Shape;1031;p57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032" name="Google Shape;1032;p57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033" name="Google Shape;1033;p57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4" name="Google Shape;1034;p57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5" name="Google Shape;1035;p57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6" name="Google Shape;1036;p57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7" name="Google Shape;1037;p57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8" name="Google Shape;1038;p57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39" name="Google Shape;1039;p57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0" name="Google Shape;1040;p57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1" name="Google Shape;1041;p57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2" name="Google Shape;1042;p57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3" name="Google Shape;1043;p57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44" name="Google Shape;1044;p57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045" name="Google Shape;1045;p57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6" name="Google Shape;1046;p57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7" name="Google Shape;1047;p57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8" name="Google Shape;1048;p57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49" name="Google Shape;1049;p57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0" name="Google Shape;1050;p57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1" name="Google Shape;1051;p57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2" name="Google Shape;1052;p57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3" name="Google Shape;1053;p57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4" name="Google Shape;1054;p57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5" name="Google Shape;1055;p57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56" name="Google Shape;1056;p57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057" name="Google Shape;1057;p57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8" name="Google Shape;1058;p5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59" name="Google Shape;1059;p5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0" name="Google Shape;1060;p57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1" name="Google Shape;1061;p57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2" name="Google Shape;1062;p5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3" name="Google Shape;1063;p5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4" name="Google Shape;1064;p57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5" name="Google Shape;1065;p57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66" name="Google Shape;1066;p57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067" name="Google Shape;1067;p57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8" name="Google Shape;1068;p5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69" name="Google Shape;1069;p5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0" name="Google Shape;1070;p57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1" name="Google Shape;1071;p57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2" name="Google Shape;1072;p5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3" name="Google Shape;1073;p5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4" name="Google Shape;1074;p57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57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076" name="Google Shape;1076;p57"/>
          <p:cNvSpPr txBox="1"/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077" name="Google Shape;1077;p57"/>
          <p:cNvSpPr txBox="1"/>
          <p:nvPr>
            <p:ph idx="1" type="body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78" name="Google Shape;1078;p57"/>
          <p:cNvSpPr txBox="1"/>
          <p:nvPr>
            <p:ph idx="2" type="body"/>
          </p:nvPr>
        </p:nvSpPr>
        <p:spPr>
          <a:xfrm>
            <a:off x="3340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79" name="Google Shape;1079;p57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9" id="1080" name="Google Shape;108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 (1/4)" showMasterSp="0">
  <p:cSld name="Title + 4 columns (1/4) 2">
    <p:bg>
      <p:bgPr>
        <a:solidFill>
          <a:srgbClr val="121619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58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083" name="Google Shape;1083;p58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084" name="Google Shape;1084;p58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5" name="Google Shape;1085;p58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6" name="Google Shape;1086;p58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7" name="Google Shape;1087;p58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8" name="Google Shape;1088;p58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89" name="Google Shape;1089;p58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0" name="Google Shape;1090;p58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1" name="Google Shape;1091;p58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2" name="Google Shape;1092;p58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3" name="Google Shape;1093;p58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4" name="Google Shape;1094;p58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095" name="Google Shape;1095;p58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096" name="Google Shape;1096;p58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7" name="Google Shape;1097;p58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8" name="Google Shape;1098;p58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99" name="Google Shape;1099;p58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0" name="Google Shape;1100;p58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1" name="Google Shape;1101;p58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2" name="Google Shape;1102;p58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3" name="Google Shape;1103;p58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4" name="Google Shape;1104;p58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5" name="Google Shape;1105;p58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6" name="Google Shape;1106;p58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07" name="Google Shape;1107;p58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108" name="Google Shape;1108;p58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09" name="Google Shape;1109;p5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0" name="Google Shape;1110;p5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1" name="Google Shape;1111;p58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2" name="Google Shape;1112;p58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3" name="Google Shape;1113;p5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4" name="Google Shape;1114;p5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5" name="Google Shape;1115;p58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6" name="Google Shape;1116;p58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17" name="Google Shape;1117;p58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118" name="Google Shape;1118;p58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9" name="Google Shape;1119;p5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0" name="Google Shape;1120;p5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1" name="Google Shape;1121;p58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2" name="Google Shape;1122;p58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3" name="Google Shape;1123;p5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4" name="Google Shape;1124;p5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5" name="Google Shape;1125;p58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26" name="Google Shape;1126;p58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127" name="Google Shape;1127;p58"/>
          <p:cNvSpPr txBox="1"/>
          <p:nvPr>
            <p:ph type="title"/>
          </p:nvPr>
        </p:nvSpPr>
        <p:spPr>
          <a:xfrm>
            <a:off x="280415" y="268224"/>
            <a:ext cx="8558785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128" name="Google Shape;1128;p58"/>
          <p:cNvSpPr txBox="1"/>
          <p:nvPr>
            <p:ph idx="1" type="body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29" name="Google Shape;1129;p58"/>
          <p:cNvSpPr txBox="1"/>
          <p:nvPr>
            <p:ph idx="2" type="body"/>
          </p:nvPr>
        </p:nvSpPr>
        <p:spPr>
          <a:xfrm>
            <a:off x="3340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30" name="Google Shape;1130;p58"/>
          <p:cNvSpPr txBox="1"/>
          <p:nvPr>
            <p:ph idx="3" type="body"/>
          </p:nvPr>
        </p:nvSpPr>
        <p:spPr>
          <a:xfrm>
            <a:off x="6388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31" name="Google Shape;1131;p58"/>
          <p:cNvSpPr txBox="1"/>
          <p:nvPr>
            <p:ph idx="4" type="body"/>
          </p:nvPr>
        </p:nvSpPr>
        <p:spPr>
          <a:xfrm>
            <a:off x="9448800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32" name="Google Shape;1132;p58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10" id="1133" name="Google Shape;1133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columns (with numbers)" showMasterSp="0">
  <p:cSld name="Title + 4 columns (with numbers)">
    <p:bg>
      <p:bgPr>
        <a:solidFill>
          <a:srgbClr val="121619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59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136" name="Google Shape;1136;p59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137" name="Google Shape;1137;p59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8" name="Google Shape;1138;p59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39" name="Google Shape;1139;p59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0" name="Google Shape;1140;p59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1" name="Google Shape;1141;p59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2" name="Google Shape;1142;p59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3" name="Google Shape;1143;p59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4" name="Google Shape;1144;p59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5" name="Google Shape;1145;p59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6" name="Google Shape;1146;p59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47" name="Google Shape;1147;p59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48" name="Google Shape;1148;p59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149" name="Google Shape;1149;p59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59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59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59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3" name="Google Shape;1153;p59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4" name="Google Shape;1154;p59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5" name="Google Shape;1155;p59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6" name="Google Shape;1156;p59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7" name="Google Shape;1157;p59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8" name="Google Shape;1158;p59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59" name="Google Shape;1159;p59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60" name="Google Shape;1160;p59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161" name="Google Shape;1161;p59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2" name="Google Shape;1162;p5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5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59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59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5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5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8" name="Google Shape;1168;p59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69" name="Google Shape;1169;p59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170" name="Google Shape;1170;p59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171" name="Google Shape;1171;p59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2" name="Google Shape;1172;p5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3" name="Google Shape;1173;p5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4" name="Google Shape;1174;p59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5" name="Google Shape;1175;p59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6" name="Google Shape;1176;p5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7" name="Google Shape;1177;p5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8" name="Google Shape;1178;p59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79" name="Google Shape;1179;p59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180" name="Google Shape;1180;p59"/>
          <p:cNvSpPr txBox="1"/>
          <p:nvPr>
            <p:ph type="title"/>
          </p:nvPr>
        </p:nvSpPr>
        <p:spPr>
          <a:xfrm>
            <a:off x="280415" y="268224"/>
            <a:ext cx="8546594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181" name="Google Shape;1181;p59"/>
          <p:cNvSpPr txBox="1"/>
          <p:nvPr>
            <p:ph idx="1" type="body"/>
          </p:nvPr>
        </p:nvSpPr>
        <p:spPr>
          <a:xfrm>
            <a:off x="292608" y="2572511"/>
            <a:ext cx="2450593" cy="3179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82" name="Google Shape;1182;p59"/>
          <p:cNvSpPr txBox="1"/>
          <p:nvPr>
            <p:ph idx="2" type="body"/>
          </p:nvPr>
        </p:nvSpPr>
        <p:spPr>
          <a:xfrm>
            <a:off x="3334511" y="2573868"/>
            <a:ext cx="2450594" cy="3179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83" name="Google Shape;1183;p59"/>
          <p:cNvSpPr txBox="1"/>
          <p:nvPr>
            <p:ph idx="3" type="body"/>
          </p:nvPr>
        </p:nvSpPr>
        <p:spPr>
          <a:xfrm>
            <a:off x="6388608" y="2572511"/>
            <a:ext cx="2450593" cy="3179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84" name="Google Shape;1184;p59"/>
          <p:cNvSpPr txBox="1"/>
          <p:nvPr>
            <p:ph idx="4" type="body"/>
          </p:nvPr>
        </p:nvSpPr>
        <p:spPr>
          <a:xfrm>
            <a:off x="9448800" y="2573864"/>
            <a:ext cx="2450593" cy="3179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85" name="Google Shape;1185;p59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86" name="Google Shape;1186;p59"/>
          <p:cNvSpPr txBox="1"/>
          <p:nvPr>
            <p:ph idx="5" type="body"/>
          </p:nvPr>
        </p:nvSpPr>
        <p:spPr>
          <a:xfrm>
            <a:off x="304888" y="1718734"/>
            <a:ext cx="1017728" cy="61428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300"/>
              </a:spcBef>
              <a:spcAft>
                <a:spcPts val="0"/>
              </a:spcAft>
              <a:buClr>
                <a:schemeClr val="accent4"/>
              </a:buClr>
              <a:buSzPts val="3552"/>
              <a:buFont typeface="IBM Plex Sans"/>
              <a:buNone/>
              <a:defRPr sz="3552"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87" name="Google Shape;1187;p59"/>
          <p:cNvSpPr txBox="1"/>
          <p:nvPr>
            <p:ph idx="6" type="body"/>
          </p:nvPr>
        </p:nvSpPr>
        <p:spPr>
          <a:xfrm>
            <a:off x="3352887" y="1737346"/>
            <a:ext cx="1017729" cy="614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"/>
              <a:buNone/>
              <a:defRPr sz="3700"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88" name="Google Shape;1188;p59"/>
          <p:cNvSpPr txBox="1"/>
          <p:nvPr>
            <p:ph idx="7" type="body"/>
          </p:nvPr>
        </p:nvSpPr>
        <p:spPr>
          <a:xfrm>
            <a:off x="6400887" y="1737344"/>
            <a:ext cx="1017729" cy="614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"/>
              <a:buNone/>
              <a:defRPr sz="3700"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89" name="Google Shape;1189;p59"/>
          <p:cNvSpPr txBox="1"/>
          <p:nvPr>
            <p:ph idx="8" type="body"/>
          </p:nvPr>
        </p:nvSpPr>
        <p:spPr>
          <a:xfrm>
            <a:off x="9448800" y="1714555"/>
            <a:ext cx="1017728" cy="614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"/>
              <a:buNone/>
              <a:defRPr sz="3700"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15" id="1190" name="Google Shape;119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 showMasterSp="0">
  <p:cSld name="Title + 1 column + image 2">
    <p:bg>
      <p:bgPr>
        <a:solidFill>
          <a:srgbClr val="121619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60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193" name="Google Shape;1193;p60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194" name="Google Shape;1194;p60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5" name="Google Shape;1195;p60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6" name="Google Shape;1196;p60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7" name="Google Shape;1197;p60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8" name="Google Shape;1198;p60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99" name="Google Shape;1199;p60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0" name="Google Shape;1200;p60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1" name="Google Shape;1201;p60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2" name="Google Shape;1202;p60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3" name="Google Shape;1203;p60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4" name="Google Shape;1204;p60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05" name="Google Shape;1205;p60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206" name="Google Shape;1206;p60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7" name="Google Shape;1207;p60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8" name="Google Shape;1208;p60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09" name="Google Shape;1209;p60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0" name="Google Shape;1210;p60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1" name="Google Shape;1211;p60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2" name="Google Shape;1212;p60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3" name="Google Shape;1213;p60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4" name="Google Shape;1214;p60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5" name="Google Shape;1215;p60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6" name="Google Shape;1216;p60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17" name="Google Shape;1217;p60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218" name="Google Shape;1218;p60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19" name="Google Shape;1219;p6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0" name="Google Shape;1220;p6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1" name="Google Shape;1221;p60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2" name="Google Shape;1222;p60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3" name="Google Shape;1223;p6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4" name="Google Shape;1224;p6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5" name="Google Shape;1225;p60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6" name="Google Shape;1226;p60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27" name="Google Shape;1227;p60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228" name="Google Shape;1228;p60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29" name="Google Shape;1229;p6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0" name="Google Shape;1230;p6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1" name="Google Shape;1231;p60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2" name="Google Shape;1232;p60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3" name="Google Shape;1233;p6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4" name="Google Shape;1234;p6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5" name="Google Shape;1235;p60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36" name="Google Shape;1236;p60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237" name="Google Shape;1237;p60"/>
          <p:cNvSpPr txBox="1"/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238" name="Google Shape;1238;p60"/>
          <p:cNvSpPr txBox="1"/>
          <p:nvPr>
            <p:ph idx="1" type="body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39" name="Google Shape;1239;p60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0" name="Google Shape;1240;p60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8" id="1241" name="Google Shape;124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 + image" showMasterSp="0">
  <p:cSld name="Title + 2 column + image 2">
    <p:bg>
      <p:bgPr>
        <a:solidFill>
          <a:srgbClr val="121619"/>
        </a:solidFill>
      </p:bgPr>
    </p:bg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3" name="Google Shape;1243;p61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244" name="Google Shape;1244;p61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245" name="Google Shape;1245;p61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6" name="Google Shape;1246;p61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7" name="Google Shape;1247;p61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8" name="Google Shape;1248;p61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49" name="Google Shape;1249;p61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0" name="Google Shape;1250;p61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1" name="Google Shape;1251;p61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2" name="Google Shape;1252;p61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3" name="Google Shape;1253;p61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4" name="Google Shape;1254;p61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5" name="Google Shape;1255;p61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56" name="Google Shape;1256;p61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257" name="Google Shape;1257;p61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8" name="Google Shape;1258;p61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59" name="Google Shape;1259;p61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0" name="Google Shape;1260;p61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1" name="Google Shape;1261;p61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2" name="Google Shape;1262;p61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3" name="Google Shape;1263;p61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4" name="Google Shape;1264;p61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5" name="Google Shape;1265;p61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6" name="Google Shape;1266;p61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67" name="Google Shape;1267;p61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68" name="Google Shape;1268;p61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269" name="Google Shape;1269;p61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0" name="Google Shape;1270;p6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1" name="Google Shape;1271;p6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2" name="Google Shape;1272;p61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3" name="Google Shape;1273;p61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4" name="Google Shape;1274;p6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5" name="Google Shape;1275;p6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6" name="Google Shape;1276;p61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77" name="Google Shape;1277;p61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278" name="Google Shape;1278;p61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279" name="Google Shape;1279;p61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0" name="Google Shape;1280;p6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1" name="Google Shape;1281;p6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2" name="Google Shape;1282;p61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3" name="Google Shape;1283;p61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4" name="Google Shape;1284;p6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5" name="Google Shape;1285;p6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6" name="Google Shape;1286;p61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87" name="Google Shape;1287;p61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288" name="Google Shape;1288;p61"/>
          <p:cNvSpPr txBox="1"/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289" name="Google Shape;1289;p61"/>
          <p:cNvSpPr txBox="1"/>
          <p:nvPr>
            <p:ph idx="1" type="body"/>
          </p:nvPr>
        </p:nvSpPr>
        <p:spPr>
          <a:xfrm>
            <a:off x="292608" y="1658111"/>
            <a:ext cx="2450593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90" name="Google Shape;1290;p61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91" name="Google Shape;1291;p61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292" name="Google Shape;1292;p61"/>
          <p:cNvSpPr txBox="1"/>
          <p:nvPr>
            <p:ph idx="3" type="body"/>
          </p:nvPr>
        </p:nvSpPr>
        <p:spPr>
          <a:xfrm>
            <a:off x="3340610" y="1658111"/>
            <a:ext cx="2450591" cy="4340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8" id="1293" name="Google Shape;1293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 + 3/4 image/content" showMasterSp="0">
  <p:cSld name="Small title + 3/4 image/content 2">
    <p:bg>
      <p:bgPr>
        <a:solidFill>
          <a:srgbClr val="121619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p62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296" name="Google Shape;1296;p62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297" name="Google Shape;1297;p62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8" name="Google Shape;1298;p62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99" name="Google Shape;1299;p62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0" name="Google Shape;1300;p62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1" name="Google Shape;1301;p62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2" name="Google Shape;1302;p62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3" name="Google Shape;1303;p62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4" name="Google Shape;1304;p62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5" name="Google Shape;1305;p62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6" name="Google Shape;1306;p62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07" name="Google Shape;1307;p62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08" name="Google Shape;1308;p62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309" name="Google Shape;1309;p62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0" name="Google Shape;1310;p62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1" name="Google Shape;1311;p62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2" name="Google Shape;1312;p62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3" name="Google Shape;1313;p62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4" name="Google Shape;1314;p62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5" name="Google Shape;1315;p62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6" name="Google Shape;1316;p62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7" name="Google Shape;1317;p62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8" name="Google Shape;1318;p62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19" name="Google Shape;1319;p62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20" name="Google Shape;1320;p62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321" name="Google Shape;1321;p62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2" name="Google Shape;1322;p6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3" name="Google Shape;1323;p6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4" name="Google Shape;1324;p62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5" name="Google Shape;1325;p62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6" name="Google Shape;1326;p6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7" name="Google Shape;1327;p6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8" name="Google Shape;1328;p62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29" name="Google Shape;1329;p62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30" name="Google Shape;1330;p62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331" name="Google Shape;1331;p62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2" name="Google Shape;1332;p6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3" name="Google Shape;1333;p6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4" name="Google Shape;1334;p62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5" name="Google Shape;1335;p62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6" name="Google Shape;1336;p6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7" name="Google Shape;1337;p6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8" name="Google Shape;1338;p62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39" name="Google Shape;1339;p62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340" name="Google Shape;1340;p62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341" name="Google Shape;1341;p62"/>
          <p:cNvSpPr txBox="1"/>
          <p:nvPr>
            <p:ph idx="1" type="body"/>
          </p:nvPr>
        </p:nvSpPr>
        <p:spPr>
          <a:xfrm>
            <a:off x="3340608" y="268225"/>
            <a:ext cx="8534401" cy="5742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42" name="Google Shape;1342;p62"/>
          <p:cNvSpPr txBox="1"/>
          <p:nvPr>
            <p:ph idx="2" type="body"/>
          </p:nvPr>
        </p:nvSpPr>
        <p:spPr>
          <a:xfrm>
            <a:off x="292607" y="268224"/>
            <a:ext cx="2450594" cy="23056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panel title + 4 column" showMasterSp="0">
  <p:cSld name="Left panel title + 4 column 2">
    <p:bg>
      <p:bgPr>
        <a:solidFill>
          <a:srgbClr val="121619"/>
        </a:solidFill>
      </p:bgPr>
    </p:bg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4" name="Google Shape;1344;p63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345" name="Google Shape;1345;p63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346" name="Google Shape;1346;p63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7" name="Google Shape;1347;p63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8" name="Google Shape;1348;p63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49" name="Google Shape;1349;p63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0" name="Google Shape;1350;p63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1" name="Google Shape;1351;p63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2" name="Google Shape;1352;p63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3" name="Google Shape;1353;p63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4" name="Google Shape;1354;p63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5" name="Google Shape;1355;p63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6" name="Google Shape;1356;p63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57" name="Google Shape;1357;p63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358" name="Google Shape;1358;p63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59" name="Google Shape;1359;p63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0" name="Google Shape;1360;p63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1" name="Google Shape;1361;p63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2" name="Google Shape;1362;p63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3" name="Google Shape;1363;p63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4" name="Google Shape;1364;p63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5" name="Google Shape;1365;p63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6" name="Google Shape;1366;p63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7" name="Google Shape;1367;p63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68" name="Google Shape;1368;p63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69" name="Google Shape;1369;p63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370" name="Google Shape;1370;p63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1" name="Google Shape;1371;p6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2" name="Google Shape;1372;p6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3" name="Google Shape;1373;p63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4" name="Google Shape;1374;p63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5" name="Google Shape;1375;p6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6" name="Google Shape;1376;p6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7" name="Google Shape;1377;p63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78" name="Google Shape;1378;p63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379" name="Google Shape;1379;p63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380" name="Google Shape;1380;p63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1" name="Google Shape;1381;p6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2" name="Google Shape;1382;p6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3" name="Google Shape;1383;p63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4" name="Google Shape;1384;p63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5" name="Google Shape;1385;p6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6" name="Google Shape;1386;p6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7" name="Google Shape;1387;p63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88" name="Google Shape;1388;p63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389" name="Google Shape;1389;p63"/>
          <p:cNvSpPr/>
          <p:nvPr/>
        </p:nvSpPr>
        <p:spPr>
          <a:xfrm>
            <a:off x="3072714" y="0"/>
            <a:ext cx="9119287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</a:pPr>
            <a:r>
              <a:t/>
            </a:r>
            <a:endParaRPr b="0" i="0" sz="1300" u="none" cap="none" strike="noStrike">
              <a:solidFill>
                <a:srgbClr val="12161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0" name="Google Shape;1390;p63"/>
          <p:cNvSpPr txBox="1"/>
          <p:nvPr>
            <p:ph idx="1" type="body"/>
          </p:nvPr>
        </p:nvSpPr>
        <p:spPr>
          <a:xfrm>
            <a:off x="3340608" y="1658111"/>
            <a:ext cx="2444498" cy="4275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91" name="Google Shape;1391;p63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392" name="Google Shape;1392;p63"/>
          <p:cNvSpPr txBox="1"/>
          <p:nvPr>
            <p:ph idx="2" type="body"/>
          </p:nvPr>
        </p:nvSpPr>
        <p:spPr>
          <a:xfrm>
            <a:off x="6388608" y="1658111"/>
            <a:ext cx="2444498" cy="4260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3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IBM Plex Sans"/>
              <a:buNone/>
              <a:defRPr sz="1400"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93" name="Google Shape;1393;p63"/>
          <p:cNvSpPr txBox="1"/>
          <p:nvPr>
            <p:ph idx="3" type="body"/>
          </p:nvPr>
        </p:nvSpPr>
        <p:spPr>
          <a:xfrm>
            <a:off x="9448800" y="1658112"/>
            <a:ext cx="2444498" cy="4243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94" name="Google Shape;1394;p63"/>
          <p:cNvSpPr txBox="1"/>
          <p:nvPr>
            <p:ph idx="4" type="body"/>
          </p:nvPr>
        </p:nvSpPr>
        <p:spPr>
          <a:xfrm>
            <a:off x="292609" y="1658111"/>
            <a:ext cx="2450591" cy="176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395" name="Google Shape;1395;p63"/>
          <p:cNvSpPr txBox="1"/>
          <p:nvPr>
            <p:ph idx="5" type="body"/>
          </p:nvPr>
        </p:nvSpPr>
        <p:spPr>
          <a:xfrm>
            <a:off x="292608" y="231647"/>
            <a:ext cx="2523745" cy="112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11" id="1396" name="Google Shape;139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panel title + image" showMasterSp="0">
  <p:cSld name="Left panel title + image 2">
    <p:bg>
      <p:bgPr>
        <a:solidFill>
          <a:srgbClr val="000000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64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399" name="Google Shape;1399;p64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400" name="Google Shape;1400;p64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1" name="Google Shape;1401;p64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2" name="Google Shape;1402;p64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3" name="Google Shape;1403;p64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4" name="Google Shape;1404;p64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5" name="Google Shape;1405;p64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6" name="Google Shape;1406;p64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7" name="Google Shape;1407;p64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8" name="Google Shape;1408;p64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09" name="Google Shape;1409;p64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0" name="Google Shape;1410;p64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11" name="Google Shape;1411;p64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412" name="Google Shape;1412;p64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3" name="Google Shape;1413;p64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4" name="Google Shape;1414;p64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5" name="Google Shape;1415;p64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6" name="Google Shape;1416;p64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7" name="Google Shape;1417;p64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8" name="Google Shape;1418;p64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19" name="Google Shape;1419;p64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0" name="Google Shape;1420;p64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1" name="Google Shape;1421;p64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2" name="Google Shape;1422;p64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23" name="Google Shape;1423;p64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424" name="Google Shape;1424;p64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5" name="Google Shape;1425;p6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6" name="Google Shape;1426;p6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7" name="Google Shape;1427;p64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8" name="Google Shape;1428;p64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29" name="Google Shape;1429;p6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0" name="Google Shape;1430;p6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1" name="Google Shape;1431;p64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2" name="Google Shape;1432;p64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33" name="Google Shape;1433;p64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434" name="Google Shape;1434;p64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5" name="Google Shape;1435;p6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6" name="Google Shape;1436;p6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7" name="Google Shape;1437;p64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8" name="Google Shape;1438;p64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39" name="Google Shape;1439;p6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0" name="Google Shape;1440;p6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1" name="Google Shape;1441;p64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42" name="Google Shape;1442;p64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443" name="Google Shape;1443;p64"/>
          <p:cNvSpPr txBox="1"/>
          <p:nvPr>
            <p:ph idx="1" type="body"/>
          </p:nvPr>
        </p:nvSpPr>
        <p:spPr>
          <a:xfrm>
            <a:off x="-2" y="0"/>
            <a:ext cx="3048001" cy="6858000"/>
          </a:xfrm>
          <a:prstGeom prst="rect">
            <a:avLst/>
          </a:prstGeom>
          <a:solidFill>
            <a:srgbClr val="121619"/>
          </a:solidFill>
          <a:ln>
            <a:noFill/>
          </a:ln>
        </p:spPr>
        <p:txBody>
          <a:bodyPr anchorCtr="0" anchor="t" bIns="201150" lIns="201150" spcFirstLastPara="1" rIns="201150" wrap="square" tIns="2011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44" name="Google Shape;1444;p64"/>
          <p:cNvSpPr/>
          <p:nvPr>
            <p:ph idx="2" type="pic"/>
          </p:nvPr>
        </p:nvSpPr>
        <p:spPr>
          <a:xfrm>
            <a:off x="3048000" y="0"/>
            <a:ext cx="9144000" cy="6864096"/>
          </a:xfrm>
          <a:prstGeom prst="rect">
            <a:avLst/>
          </a:prstGeom>
          <a:noFill/>
          <a:ln>
            <a:noFill/>
          </a:ln>
        </p:spPr>
      </p:sp>
      <p:sp>
        <p:nvSpPr>
          <p:cNvPr id="1445" name="Google Shape;1445;p64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446" name="Google Shape;1446;p64"/>
          <p:cNvSpPr txBox="1"/>
          <p:nvPr>
            <p:ph idx="3" type="body"/>
          </p:nvPr>
        </p:nvSpPr>
        <p:spPr>
          <a:xfrm>
            <a:off x="293038" y="5770117"/>
            <a:ext cx="2487497" cy="222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  <a:defRPr i="1" sz="1300">
                <a:solidFill>
                  <a:srgbClr val="FFFFFF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47" name="Google Shape;1447;p64"/>
          <p:cNvSpPr txBox="1"/>
          <p:nvPr>
            <p:ph idx="4" type="body"/>
          </p:nvPr>
        </p:nvSpPr>
        <p:spPr>
          <a:xfrm>
            <a:off x="292607" y="1658112"/>
            <a:ext cx="2450594" cy="1770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48" name="Google Shape;1448;p64"/>
          <p:cNvSpPr txBox="1"/>
          <p:nvPr>
            <p:ph idx="5" type="body"/>
          </p:nvPr>
        </p:nvSpPr>
        <p:spPr>
          <a:xfrm>
            <a:off x="292608" y="231647"/>
            <a:ext cx="2523745" cy="112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2600"/>
              <a:buFont typeface="IBM Plex Sans"/>
              <a:buNone/>
              <a:defRPr sz="2600"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pic>
        <p:nvPicPr>
          <p:cNvPr descr="Picture 9" id="1449" name="Google Shape;144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2f863337b_1_9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9" name="Google Shape;79;g242f863337b_1_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0" name="Google Shape;80;g242f863337b_1_9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g242f863337b_1_9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242f863337b_1_98"/>
          <p:cNvSpPr txBox="1"/>
          <p:nvPr>
            <p:ph idx="12" type="sldNum"/>
          </p:nvPr>
        </p:nvSpPr>
        <p:spPr>
          <a:xfrm>
            <a:off x="8610600" y="6356350"/>
            <a:ext cx="2743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 (split background)" showMasterSp="0">
  <p:cSld name="Title + 2 column (split background) 2">
    <p:bg>
      <p:bgPr>
        <a:solidFill>
          <a:srgbClr val="121619"/>
        </a:solidFill>
      </p:bgPr>
    </p:bg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1" name="Google Shape;1451;p65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452" name="Google Shape;1452;p65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453" name="Google Shape;1453;p65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4" name="Google Shape;1454;p65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5" name="Google Shape;1455;p65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6" name="Google Shape;1456;p65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7" name="Google Shape;1457;p65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8" name="Google Shape;1458;p65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59" name="Google Shape;1459;p65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0" name="Google Shape;1460;p65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1" name="Google Shape;1461;p65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2" name="Google Shape;1462;p65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3" name="Google Shape;1463;p65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64" name="Google Shape;1464;p65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465" name="Google Shape;1465;p65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6" name="Google Shape;1466;p65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7" name="Google Shape;1467;p65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8" name="Google Shape;1468;p65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69" name="Google Shape;1469;p65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0" name="Google Shape;1470;p65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1" name="Google Shape;1471;p65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2" name="Google Shape;1472;p65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3" name="Google Shape;1473;p65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4" name="Google Shape;1474;p65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5" name="Google Shape;1475;p65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76" name="Google Shape;1476;p65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477" name="Google Shape;1477;p65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8" name="Google Shape;1478;p6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9" name="Google Shape;1479;p6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0" name="Google Shape;1480;p65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1" name="Google Shape;1481;p65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2" name="Google Shape;1482;p6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3" name="Google Shape;1483;p6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4" name="Google Shape;1484;p65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5" name="Google Shape;1485;p65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486" name="Google Shape;1486;p65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487" name="Google Shape;1487;p65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8" name="Google Shape;1488;p6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9" name="Google Shape;1489;p6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0" name="Google Shape;1490;p65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1" name="Google Shape;1491;p65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2" name="Google Shape;1492;p6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3" name="Google Shape;1493;p6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4" name="Google Shape;1494;p65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95" name="Google Shape;1495;p65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496" name="Google Shape;1496;p6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BM Plex Sans"/>
              <a:buNone/>
            </a:pPr>
            <a:r>
              <a:t/>
            </a:r>
            <a:endParaRPr b="0" i="0" sz="1300" u="none" cap="none" strike="noStrike">
              <a:solidFill>
                <a:srgbClr val="12161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97" name="Google Shape;1497;p65"/>
          <p:cNvSpPr txBox="1"/>
          <p:nvPr>
            <p:ph type="title"/>
          </p:nvPr>
        </p:nvSpPr>
        <p:spPr>
          <a:xfrm>
            <a:off x="280415" y="268224"/>
            <a:ext cx="5486315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498" name="Google Shape;1498;p65"/>
          <p:cNvSpPr txBox="1"/>
          <p:nvPr>
            <p:ph idx="1" type="body"/>
          </p:nvPr>
        </p:nvSpPr>
        <p:spPr>
          <a:xfrm>
            <a:off x="6388608" y="1658111"/>
            <a:ext cx="5522977" cy="43728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99" name="Google Shape;1499;p65"/>
          <p:cNvSpPr txBox="1"/>
          <p:nvPr>
            <p:ph idx="2" type="body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00" name="Google Shape;1500;p65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9" id="1501" name="Google Shape;1501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3 boxes" showMasterSp="0">
  <p:cSld name="Title + 1 column + 3 boxes 2">
    <p:bg>
      <p:bgPr>
        <a:solidFill>
          <a:srgbClr val="121619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66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504" name="Google Shape;1504;p66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505" name="Google Shape;1505;p66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6" name="Google Shape;1506;p66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7" name="Google Shape;1507;p66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8" name="Google Shape;1508;p66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09" name="Google Shape;1509;p66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0" name="Google Shape;1510;p66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1" name="Google Shape;1511;p66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2" name="Google Shape;1512;p66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3" name="Google Shape;1513;p66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4" name="Google Shape;1514;p66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5" name="Google Shape;1515;p66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516" name="Google Shape;1516;p66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517" name="Google Shape;1517;p66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8" name="Google Shape;1518;p66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19" name="Google Shape;1519;p66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0" name="Google Shape;1520;p66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1" name="Google Shape;1521;p66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2" name="Google Shape;1522;p66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3" name="Google Shape;1523;p66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4" name="Google Shape;1524;p66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5" name="Google Shape;1525;p66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6" name="Google Shape;1526;p66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27" name="Google Shape;1527;p66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528" name="Google Shape;1528;p66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529" name="Google Shape;1529;p66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0" name="Google Shape;1530;p6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1" name="Google Shape;1531;p6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2" name="Google Shape;1532;p66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3" name="Google Shape;1533;p66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4" name="Google Shape;1534;p6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5" name="Google Shape;1535;p6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6" name="Google Shape;1536;p66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37" name="Google Shape;1537;p66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538" name="Google Shape;1538;p66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539" name="Google Shape;1539;p66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0" name="Google Shape;1540;p6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1" name="Google Shape;1541;p6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2" name="Google Shape;1542;p66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3" name="Google Shape;1543;p66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4" name="Google Shape;1544;p6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5" name="Google Shape;1545;p6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6" name="Google Shape;1546;p66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47" name="Google Shape;1547;p66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548" name="Google Shape;1548;p66"/>
          <p:cNvSpPr txBox="1"/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549" name="Google Shape;1549;p66"/>
          <p:cNvSpPr txBox="1"/>
          <p:nvPr>
            <p:ph idx="1" type="body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50" name="Google Shape;1550;p66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3 boxes gray" showMasterSp="0">
  <p:cSld name="Title + 1 column + 3 boxes gray 2">
    <p:bg>
      <p:bgPr>
        <a:solidFill>
          <a:srgbClr val="000000"/>
        </a:solidFill>
      </p:bgPr>
    </p:bg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2" name="Google Shape;1552;p67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553" name="Google Shape;1553;p67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554" name="Google Shape;1554;p67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5" name="Google Shape;1555;p67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6" name="Google Shape;1556;p67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7" name="Google Shape;1557;p67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8" name="Google Shape;1558;p67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59" name="Google Shape;1559;p67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0" name="Google Shape;1560;p67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1" name="Google Shape;1561;p67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2" name="Google Shape;1562;p67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3" name="Google Shape;1563;p67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4" name="Google Shape;1564;p67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565" name="Google Shape;1565;p67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566" name="Google Shape;1566;p67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7" name="Google Shape;1567;p67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8" name="Google Shape;1568;p67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69" name="Google Shape;1569;p67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0" name="Google Shape;1570;p67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1" name="Google Shape;1571;p67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2" name="Google Shape;1572;p67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3" name="Google Shape;1573;p67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4" name="Google Shape;1574;p67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5" name="Google Shape;1575;p67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6" name="Google Shape;1576;p67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577" name="Google Shape;1577;p67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578" name="Google Shape;1578;p67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79" name="Google Shape;1579;p6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0" name="Google Shape;1580;p6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1" name="Google Shape;1581;p67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2" name="Google Shape;1582;p67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3" name="Google Shape;1583;p6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4" name="Google Shape;1584;p6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5" name="Google Shape;1585;p67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6" name="Google Shape;1586;p67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587" name="Google Shape;1587;p67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588" name="Google Shape;1588;p67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89" name="Google Shape;1589;p67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0" name="Google Shape;1590;p67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1" name="Google Shape;1591;p67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2" name="Google Shape;1592;p67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3" name="Google Shape;1593;p67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4" name="Google Shape;1594;p67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5" name="Google Shape;1595;p67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96" name="Google Shape;1596;p67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597" name="Google Shape;1597;p67"/>
          <p:cNvSpPr txBox="1"/>
          <p:nvPr>
            <p:ph type="title"/>
          </p:nvPr>
        </p:nvSpPr>
        <p:spPr>
          <a:xfrm>
            <a:off x="280415" y="268224"/>
            <a:ext cx="5522978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598" name="Google Shape;1598;p67"/>
          <p:cNvSpPr txBox="1"/>
          <p:nvPr>
            <p:ph idx="1" type="body"/>
          </p:nvPr>
        </p:nvSpPr>
        <p:spPr>
          <a:xfrm>
            <a:off x="292608" y="1658111"/>
            <a:ext cx="5498592" cy="4336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599" name="Google Shape;1599;p67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boxes" showMasterSp="0">
  <p:cSld name="Title + 4 boxes">
    <p:bg>
      <p:bgPr>
        <a:solidFill>
          <a:srgbClr val="121619"/>
        </a:solidFill>
      </p:bgPr>
    </p:bg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1" name="Google Shape;1601;p68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602" name="Google Shape;1602;p68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603" name="Google Shape;1603;p68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4" name="Google Shape;1604;p68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5" name="Google Shape;1605;p68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6" name="Google Shape;1606;p68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7" name="Google Shape;1607;p68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8" name="Google Shape;1608;p68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09" name="Google Shape;1609;p68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0" name="Google Shape;1610;p68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1" name="Google Shape;1611;p68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2" name="Google Shape;1612;p68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3" name="Google Shape;1613;p68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14" name="Google Shape;1614;p68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615" name="Google Shape;1615;p68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6" name="Google Shape;1616;p68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7" name="Google Shape;1617;p68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8" name="Google Shape;1618;p68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19" name="Google Shape;1619;p68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0" name="Google Shape;1620;p68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1" name="Google Shape;1621;p68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2" name="Google Shape;1622;p68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3" name="Google Shape;1623;p68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4" name="Google Shape;1624;p68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5" name="Google Shape;1625;p68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26" name="Google Shape;1626;p68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627" name="Google Shape;1627;p68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8" name="Google Shape;1628;p6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29" name="Google Shape;1629;p6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0" name="Google Shape;1630;p68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1" name="Google Shape;1631;p68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2" name="Google Shape;1632;p6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3" name="Google Shape;1633;p6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4" name="Google Shape;1634;p68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5" name="Google Shape;1635;p68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36" name="Google Shape;1636;p68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637" name="Google Shape;1637;p68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8" name="Google Shape;1638;p68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39" name="Google Shape;1639;p68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0" name="Google Shape;1640;p68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1" name="Google Shape;1641;p68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2" name="Google Shape;1642;p68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3" name="Google Shape;1643;p68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4" name="Google Shape;1644;p68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45" name="Google Shape;1645;p68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646" name="Google Shape;1646;p68"/>
          <p:cNvSpPr txBox="1"/>
          <p:nvPr>
            <p:ph type="title"/>
          </p:nvPr>
        </p:nvSpPr>
        <p:spPr>
          <a:xfrm>
            <a:off x="1" y="-2"/>
            <a:ext cx="9448801" cy="3425952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Font typeface="IBM Plex Sans Light"/>
              <a:buNone/>
              <a:defRPr sz="5600"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647" name="Google Shape;1647;p68"/>
          <p:cNvSpPr txBox="1"/>
          <p:nvPr>
            <p:ph idx="1" type="body"/>
          </p:nvPr>
        </p:nvSpPr>
        <p:spPr>
          <a:xfrm>
            <a:off x="0" y="3426885"/>
            <a:ext cx="3048000" cy="34311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201150" lIns="201150" spcFirstLastPara="1" rIns="201150" wrap="square" tIns="2011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48" name="Google Shape;1648;p68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11" id="1649" name="Google Shape;1649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4 boxes gray" showMasterSp="0">
  <p:cSld name="Title + 4 boxes gray">
    <p:bg>
      <p:bgPr>
        <a:solidFill>
          <a:srgbClr val="000000"/>
        </a:solidFill>
      </p:bgPr>
    </p:bg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1" name="Google Shape;1651;p69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652" name="Google Shape;1652;p69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653" name="Google Shape;1653;p69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4" name="Google Shape;1654;p69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5" name="Google Shape;1655;p69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6" name="Google Shape;1656;p69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7" name="Google Shape;1657;p69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8" name="Google Shape;1658;p69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59" name="Google Shape;1659;p69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0" name="Google Shape;1660;p69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1" name="Google Shape;1661;p69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2" name="Google Shape;1662;p69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3" name="Google Shape;1663;p69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64" name="Google Shape;1664;p69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665" name="Google Shape;1665;p69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6" name="Google Shape;1666;p69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7" name="Google Shape;1667;p69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8" name="Google Shape;1668;p69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69" name="Google Shape;1669;p69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0" name="Google Shape;1670;p69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1" name="Google Shape;1671;p69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2" name="Google Shape;1672;p69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3" name="Google Shape;1673;p69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4" name="Google Shape;1674;p69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5" name="Google Shape;1675;p69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76" name="Google Shape;1676;p69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677" name="Google Shape;1677;p69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8" name="Google Shape;1678;p6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79" name="Google Shape;1679;p6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0" name="Google Shape;1680;p69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1" name="Google Shape;1681;p69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2" name="Google Shape;1682;p6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3" name="Google Shape;1683;p6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4" name="Google Shape;1684;p69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5" name="Google Shape;1685;p69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686" name="Google Shape;1686;p69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687" name="Google Shape;1687;p69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8" name="Google Shape;1688;p69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89" name="Google Shape;1689;p69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0" name="Google Shape;1690;p69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1" name="Google Shape;1691;p69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2" name="Google Shape;1692;p69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3" name="Google Shape;1693;p69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4" name="Google Shape;1694;p69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95" name="Google Shape;1695;p69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696" name="Google Shape;1696;p69"/>
          <p:cNvSpPr txBox="1"/>
          <p:nvPr>
            <p:ph type="title"/>
          </p:nvPr>
        </p:nvSpPr>
        <p:spPr>
          <a:xfrm>
            <a:off x="1" y="-2"/>
            <a:ext cx="9448801" cy="3425952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600"/>
              <a:buFont typeface="IBM Plex Sans Light"/>
              <a:buNone/>
              <a:defRPr sz="5600"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697" name="Google Shape;1697;p69"/>
          <p:cNvSpPr txBox="1"/>
          <p:nvPr>
            <p:ph idx="1" type="body"/>
          </p:nvPr>
        </p:nvSpPr>
        <p:spPr>
          <a:xfrm>
            <a:off x="0" y="3426885"/>
            <a:ext cx="3048000" cy="3431117"/>
          </a:xfrm>
          <a:prstGeom prst="rect">
            <a:avLst/>
          </a:prstGeom>
          <a:solidFill>
            <a:srgbClr val="121619"/>
          </a:solidFill>
          <a:ln>
            <a:noFill/>
          </a:ln>
        </p:spPr>
        <p:txBody>
          <a:bodyPr anchorCtr="0" anchor="t" bIns="201150" lIns="201150" spcFirstLastPara="1" rIns="201150" wrap="square" tIns="2011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698" name="Google Shape;1698;p69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11" id="1699" name="Google Shape;1699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oxes" showMasterSp="0">
  <p:cSld name="3 boxes 2">
    <p:bg>
      <p:bgPr>
        <a:solidFill>
          <a:srgbClr val="121619"/>
        </a:solidFill>
      </p:bgPr>
    </p:bg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1" name="Google Shape;1701;p70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702" name="Google Shape;1702;p70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703" name="Google Shape;1703;p70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4" name="Google Shape;1704;p70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5" name="Google Shape;1705;p70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6" name="Google Shape;1706;p70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7" name="Google Shape;1707;p70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8" name="Google Shape;1708;p70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09" name="Google Shape;1709;p70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0" name="Google Shape;1710;p70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1" name="Google Shape;1711;p70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2" name="Google Shape;1712;p70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3" name="Google Shape;1713;p70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14" name="Google Shape;1714;p70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715" name="Google Shape;1715;p70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6" name="Google Shape;1716;p70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7" name="Google Shape;1717;p70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8" name="Google Shape;1718;p70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19" name="Google Shape;1719;p70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0" name="Google Shape;1720;p70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1" name="Google Shape;1721;p70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2" name="Google Shape;1722;p70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3" name="Google Shape;1723;p70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4" name="Google Shape;1724;p70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5" name="Google Shape;1725;p70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26" name="Google Shape;1726;p70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727" name="Google Shape;1727;p70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8" name="Google Shape;1728;p7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29" name="Google Shape;1729;p7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0" name="Google Shape;1730;p70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1" name="Google Shape;1731;p70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2" name="Google Shape;1732;p7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3" name="Google Shape;1733;p7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4" name="Google Shape;1734;p70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5" name="Google Shape;1735;p70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36" name="Google Shape;1736;p70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737" name="Google Shape;1737;p70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8" name="Google Shape;1738;p70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39" name="Google Shape;1739;p70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0" name="Google Shape;1740;p70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1" name="Google Shape;1741;p70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2" name="Google Shape;1742;p70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3" name="Google Shape;1743;p70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4" name="Google Shape;1744;p70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45" name="Google Shape;1745;p70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746" name="Google Shape;1746;p70"/>
          <p:cNvSpPr txBox="1"/>
          <p:nvPr>
            <p:ph idx="1" type="body"/>
          </p:nvPr>
        </p:nvSpPr>
        <p:spPr>
          <a:xfrm>
            <a:off x="0" y="0"/>
            <a:ext cx="4059936" cy="6864096"/>
          </a:xfrm>
          <a:prstGeom prst="rect">
            <a:avLst/>
          </a:prstGeom>
          <a:solidFill>
            <a:srgbClr val="121619"/>
          </a:solidFill>
          <a:ln>
            <a:noFill/>
          </a:ln>
        </p:spPr>
        <p:txBody>
          <a:bodyPr anchorCtr="0" anchor="t" bIns="201150" lIns="201150" spcFirstLastPara="1" rIns="201150" wrap="square" tIns="2011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47" name="Google Shape;1747;p70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oxes gray" showMasterSp="0">
  <p:cSld name="3 boxes gray 2">
    <p:bg>
      <p:bgPr>
        <a:solidFill>
          <a:srgbClr val="121619"/>
        </a:solidFill>
      </p:bgPr>
    </p:bg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9" name="Google Shape;1749;p71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750" name="Google Shape;1750;p71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751" name="Google Shape;1751;p71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2" name="Google Shape;1752;p71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3" name="Google Shape;1753;p71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4" name="Google Shape;1754;p71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5" name="Google Shape;1755;p71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6" name="Google Shape;1756;p71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7" name="Google Shape;1757;p71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8" name="Google Shape;1758;p71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59" name="Google Shape;1759;p71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0" name="Google Shape;1760;p71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1" name="Google Shape;1761;p71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62" name="Google Shape;1762;p71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763" name="Google Shape;1763;p71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4" name="Google Shape;1764;p71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5" name="Google Shape;1765;p71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6" name="Google Shape;1766;p71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7" name="Google Shape;1767;p71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8" name="Google Shape;1768;p71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69" name="Google Shape;1769;p71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0" name="Google Shape;1770;p71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1" name="Google Shape;1771;p71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2" name="Google Shape;1772;p71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3" name="Google Shape;1773;p71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74" name="Google Shape;1774;p71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775" name="Google Shape;1775;p71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6" name="Google Shape;1776;p7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7" name="Google Shape;1777;p7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8" name="Google Shape;1778;p71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79" name="Google Shape;1779;p71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0" name="Google Shape;1780;p7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1" name="Google Shape;1781;p7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2" name="Google Shape;1782;p71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3" name="Google Shape;1783;p71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784" name="Google Shape;1784;p71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785" name="Google Shape;1785;p71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6" name="Google Shape;1786;p71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7" name="Google Shape;1787;p71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8" name="Google Shape;1788;p71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89" name="Google Shape;1789;p71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0" name="Google Shape;1790;p71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1" name="Google Shape;1791;p71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2" name="Google Shape;1792;p71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93" name="Google Shape;1793;p71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794" name="Google Shape;1794;p71"/>
          <p:cNvSpPr txBox="1"/>
          <p:nvPr>
            <p:ph idx="1" type="body"/>
          </p:nvPr>
        </p:nvSpPr>
        <p:spPr>
          <a:xfrm>
            <a:off x="0" y="0"/>
            <a:ext cx="4059936" cy="6864096"/>
          </a:xfrm>
          <a:prstGeom prst="rect">
            <a:avLst/>
          </a:prstGeom>
          <a:solidFill>
            <a:srgbClr val="121619"/>
          </a:solidFill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795" name="Google Shape;1795;p71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8" id="1796" name="Google Shape;1796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oxes" showMasterSp="0">
  <p:cSld name="4 boxes 2">
    <p:bg>
      <p:bgPr>
        <a:solidFill>
          <a:srgbClr val="121619"/>
        </a:solidFill>
      </p:bgPr>
    </p:bg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8" name="Google Shape;1798;p72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799" name="Google Shape;1799;p72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800" name="Google Shape;1800;p72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1" name="Google Shape;1801;p72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2" name="Google Shape;1802;p72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3" name="Google Shape;1803;p72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4" name="Google Shape;1804;p72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5" name="Google Shape;1805;p72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6" name="Google Shape;1806;p72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7" name="Google Shape;1807;p72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8" name="Google Shape;1808;p72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09" name="Google Shape;1809;p72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0" name="Google Shape;1810;p72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11" name="Google Shape;1811;p72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812" name="Google Shape;1812;p72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3" name="Google Shape;1813;p72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4" name="Google Shape;1814;p72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5" name="Google Shape;1815;p72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6" name="Google Shape;1816;p72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7" name="Google Shape;1817;p72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8" name="Google Shape;1818;p72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19" name="Google Shape;1819;p72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0" name="Google Shape;1820;p72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1" name="Google Shape;1821;p72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2" name="Google Shape;1822;p72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23" name="Google Shape;1823;p72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824" name="Google Shape;1824;p72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5" name="Google Shape;1825;p7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6" name="Google Shape;1826;p7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7" name="Google Shape;1827;p72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8" name="Google Shape;1828;p72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29" name="Google Shape;1829;p7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0" name="Google Shape;1830;p7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1" name="Google Shape;1831;p72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2" name="Google Shape;1832;p72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33" name="Google Shape;1833;p72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834" name="Google Shape;1834;p72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5" name="Google Shape;1835;p72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6" name="Google Shape;1836;p72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7" name="Google Shape;1837;p72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8" name="Google Shape;1838;p72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39" name="Google Shape;1839;p72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0" name="Google Shape;1840;p72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1" name="Google Shape;1841;p72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2" name="Google Shape;1842;p72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843" name="Google Shape;1843;p72"/>
          <p:cNvSpPr txBox="1"/>
          <p:nvPr>
            <p:ph idx="1" type="body"/>
          </p:nvPr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121619"/>
          </a:solidFill>
          <a:ln>
            <a:noFill/>
          </a:ln>
        </p:spPr>
        <p:txBody>
          <a:bodyPr anchorCtr="0" anchor="t" bIns="201150" lIns="201150" spcFirstLastPara="1" rIns="201150" wrap="square" tIns="2011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44" name="Google Shape;1844;p72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oxes gray" showMasterSp="0">
  <p:cSld name="4 boxes gray 2">
    <p:bg>
      <p:bgPr>
        <a:solidFill>
          <a:srgbClr val="121619"/>
        </a:solidFill>
      </p:bgPr>
    </p:bg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6" name="Google Shape;1846;p73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847" name="Google Shape;1847;p73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848" name="Google Shape;1848;p73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9" name="Google Shape;1849;p73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0" name="Google Shape;1850;p73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1" name="Google Shape;1851;p73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2" name="Google Shape;1852;p73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3" name="Google Shape;1853;p73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4" name="Google Shape;1854;p73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5" name="Google Shape;1855;p73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6" name="Google Shape;1856;p73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7" name="Google Shape;1857;p73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58" name="Google Shape;1858;p73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59" name="Google Shape;1859;p73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860" name="Google Shape;1860;p73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1" name="Google Shape;1861;p73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2" name="Google Shape;1862;p73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3" name="Google Shape;1863;p73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4" name="Google Shape;1864;p73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5" name="Google Shape;1865;p73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6" name="Google Shape;1866;p73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7" name="Google Shape;1867;p73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8" name="Google Shape;1868;p73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69" name="Google Shape;1869;p73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0" name="Google Shape;1870;p73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71" name="Google Shape;1871;p73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872" name="Google Shape;1872;p73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3" name="Google Shape;1873;p7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4" name="Google Shape;1874;p7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5" name="Google Shape;1875;p73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6" name="Google Shape;1876;p73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7" name="Google Shape;1877;p7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8" name="Google Shape;1878;p7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79" name="Google Shape;1879;p73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0" name="Google Shape;1880;p73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881" name="Google Shape;1881;p73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882" name="Google Shape;1882;p73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3" name="Google Shape;1883;p73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4" name="Google Shape;1884;p73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5" name="Google Shape;1885;p73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6" name="Google Shape;1886;p73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7" name="Google Shape;1887;p73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8" name="Google Shape;1888;p73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89" name="Google Shape;1889;p73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0" name="Google Shape;1890;p73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891" name="Google Shape;1891;p73"/>
          <p:cNvSpPr txBox="1"/>
          <p:nvPr>
            <p:ph idx="1" type="body"/>
          </p:nvPr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•"/>
              <a:defRPr>
                <a:solidFill>
                  <a:schemeClr val="accent4"/>
                </a:solidFill>
              </a:defRPr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440"/>
              <a:buFont typeface="IBM Plex Sans"/>
              <a:buChar char="–"/>
              <a:defRPr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BM Plex Sans"/>
              <a:buNone/>
              <a:defRPr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92" name="Google Shape;1892;p73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9" id="1893" name="Google Shape;189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7" y="172947"/>
            <a:ext cx="1501334" cy="467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bg>
      <p:bgPr>
        <a:solidFill>
          <a:srgbClr val="121619"/>
        </a:solidFill>
      </p:bgPr>
    </p:bg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74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896" name="Google Shape;1896;p74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897" name="Google Shape;1897;p74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8" name="Google Shape;1898;p74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99" name="Google Shape;1899;p74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0" name="Google Shape;1900;p74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1" name="Google Shape;1901;p74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2" name="Google Shape;1902;p74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3" name="Google Shape;1903;p74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4" name="Google Shape;1904;p74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5" name="Google Shape;1905;p74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6" name="Google Shape;1906;p74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07" name="Google Shape;1907;p74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08" name="Google Shape;1908;p74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909" name="Google Shape;1909;p74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0" name="Google Shape;1910;p74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1" name="Google Shape;1911;p74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2" name="Google Shape;1912;p74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3" name="Google Shape;1913;p74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4" name="Google Shape;1914;p74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5" name="Google Shape;1915;p74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6" name="Google Shape;1916;p74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7" name="Google Shape;1917;p74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8" name="Google Shape;1918;p74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19" name="Google Shape;1919;p74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20" name="Google Shape;1920;p74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921" name="Google Shape;1921;p74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2" name="Google Shape;1922;p7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3" name="Google Shape;1923;p7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4" name="Google Shape;1924;p74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5" name="Google Shape;1925;p74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6" name="Google Shape;1926;p7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7" name="Google Shape;1927;p7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8" name="Google Shape;1928;p74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9" name="Google Shape;1929;p74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30" name="Google Shape;1930;p74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931" name="Google Shape;1931;p74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2" name="Google Shape;1932;p74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3" name="Google Shape;1933;p74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4" name="Google Shape;1934;p74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5" name="Google Shape;1935;p74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6" name="Google Shape;1936;p74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7" name="Google Shape;1937;p74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8" name="Google Shape;1938;p74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9" name="Google Shape;1939;p74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940" name="Google Shape;1940;p74"/>
          <p:cNvSpPr txBox="1"/>
          <p:nvPr>
            <p:ph type="title"/>
          </p:nvPr>
        </p:nvSpPr>
        <p:spPr>
          <a:xfrm>
            <a:off x="280415" y="268224"/>
            <a:ext cx="5510786" cy="1072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700"/>
              <a:buFont typeface="IBM Plex Sans Light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sp>
        <p:nvSpPr>
          <p:cNvPr id="1941" name="Google Shape;1941;p74"/>
          <p:cNvSpPr txBox="1"/>
          <p:nvPr>
            <p:ph idx="1" type="body"/>
          </p:nvPr>
        </p:nvSpPr>
        <p:spPr>
          <a:xfrm>
            <a:off x="297447" y="1672820"/>
            <a:ext cx="5498592" cy="1746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IBM Plex Sans"/>
              <a:buNone/>
              <a:defRPr sz="130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IBM Plex Sans"/>
              <a:buNone/>
              <a:defRPr sz="1300">
                <a:solidFill>
                  <a:schemeClr val="accent4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IBM Plex Sans"/>
              <a:buNone/>
              <a:defRPr sz="1300">
                <a:solidFill>
                  <a:schemeClr val="accent4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IBM Plex Sans"/>
              <a:buNone/>
              <a:defRPr sz="1300">
                <a:solidFill>
                  <a:schemeClr val="accent4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IBM Plex Sans"/>
              <a:buNone/>
              <a:defRPr sz="1300">
                <a:solidFill>
                  <a:schemeClr val="accent4"/>
                </a:solidFill>
              </a:defRPr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42" name="Google Shape;1942;p74"/>
          <p:cNvSpPr txBox="1"/>
          <p:nvPr>
            <p:ph idx="2" type="body"/>
          </p:nvPr>
        </p:nvSpPr>
        <p:spPr>
          <a:xfrm>
            <a:off x="298210" y="4274263"/>
            <a:ext cx="8540993" cy="174650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sz="800">
                <a:solidFill>
                  <a:schemeClr val="accent4"/>
                </a:solidFill>
              </a:defRPr>
            </a:lvl1pPr>
            <a:lvl2pPr indent="-320040" lvl="1" marL="914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2pPr>
            <a:lvl3pPr indent="-320039" lvl="2" marL="1371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•"/>
              <a:defRPr/>
            </a:lvl3pPr>
            <a:lvl4pPr indent="-320039" lvl="3" marL="1828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–"/>
              <a:defRPr/>
            </a:lvl4pPr>
            <a:lvl5pPr indent="-320039" lvl="4" marL="22860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Char char="»"/>
              <a:defRPr/>
            </a:lvl5pPr>
            <a:lvl6pPr indent="-342900" lvl="5" marL="27432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943" name="Google Shape;1943;p74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no footer)">
  <p:cSld name="Blank (no footer)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BM sign off" showMasterSp="0">
  <p:cSld name="1_IBM sign off 2">
    <p:bg>
      <p:bgPr>
        <a:solidFill>
          <a:srgbClr val="121619"/>
        </a:solidFill>
      </p:bgPr>
    </p:bg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" name="Google Shape;1945;p75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946" name="Google Shape;1946;p75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947" name="Google Shape;1947;p75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8" name="Google Shape;1948;p75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49" name="Google Shape;1949;p75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0" name="Google Shape;1950;p75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1" name="Google Shape;1951;p75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2" name="Google Shape;1952;p75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3" name="Google Shape;1953;p75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4" name="Google Shape;1954;p75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5" name="Google Shape;1955;p75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6" name="Google Shape;1956;p75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57" name="Google Shape;1957;p75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58" name="Google Shape;1958;p75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1959" name="Google Shape;1959;p75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0" name="Google Shape;1960;p75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1" name="Google Shape;1961;p75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2" name="Google Shape;1962;p75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3" name="Google Shape;1963;p75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4" name="Google Shape;1964;p75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5" name="Google Shape;1965;p75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6" name="Google Shape;1966;p75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7" name="Google Shape;1967;p75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8" name="Google Shape;1968;p75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69" name="Google Shape;1969;p75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70" name="Google Shape;1970;p75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1971" name="Google Shape;1971;p75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2" name="Google Shape;1972;p7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3" name="Google Shape;1973;p7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4" name="Google Shape;1974;p75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5" name="Google Shape;1975;p75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6" name="Google Shape;1976;p7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7" name="Google Shape;1977;p7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8" name="Google Shape;1978;p75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79" name="Google Shape;1979;p75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80" name="Google Shape;1980;p75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1981" name="Google Shape;1981;p75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2" name="Google Shape;1982;p75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3" name="Google Shape;1983;p75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4" name="Google Shape;1984;p75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5" name="Google Shape;1985;p75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6" name="Google Shape;1986;p75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7" name="Google Shape;1987;p75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8" name="Google Shape;1988;p75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9" name="Google Shape;1989;p75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990" name="Google Shape;1990;p75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pic>
        <p:nvPicPr>
          <p:cNvPr descr="Picture 4" id="1991" name="Google Shape;1991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2671" y="2275670"/>
            <a:ext cx="2306661" cy="230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BM sign off" showMasterSp="0">
  <p:cSld name="IBM sign off 2">
    <p:bg>
      <p:bgPr>
        <a:solidFill>
          <a:srgbClr val="121619"/>
        </a:solidFill>
      </p:bgPr>
    </p:bg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oogle Shape;1993;p76"/>
          <p:cNvGrpSpPr/>
          <p:nvPr/>
        </p:nvGrpSpPr>
        <p:grpSpPr>
          <a:xfrm>
            <a:off x="-146307" y="-146685"/>
            <a:ext cx="12485630" cy="7152643"/>
            <a:chOff x="0" y="0"/>
            <a:chExt cx="12485629" cy="7152642"/>
          </a:xfrm>
        </p:grpSpPr>
        <p:grpSp>
          <p:nvGrpSpPr>
            <p:cNvPr id="1994" name="Google Shape;1994;p76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1995" name="Google Shape;1995;p76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6" name="Google Shape;1996;p76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7" name="Google Shape;1997;p76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8" name="Google Shape;1998;p76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9" name="Google Shape;1999;p76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0" name="Google Shape;2000;p76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1" name="Google Shape;2001;p76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2" name="Google Shape;2002;p76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3" name="Google Shape;2003;p76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4" name="Google Shape;2004;p76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5" name="Google Shape;2005;p76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006" name="Google Shape;2006;p76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2007" name="Google Shape;2007;p76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8" name="Google Shape;2008;p76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09" name="Google Shape;2009;p76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0" name="Google Shape;2010;p76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1" name="Google Shape;2011;p76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2" name="Google Shape;2012;p76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3" name="Google Shape;2013;p76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4" name="Google Shape;2014;p76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5" name="Google Shape;2015;p76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6" name="Google Shape;2016;p76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17" name="Google Shape;2017;p76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018" name="Google Shape;2018;p76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2019" name="Google Shape;2019;p76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0" name="Google Shape;2020;p7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1" name="Google Shape;2021;p7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2" name="Google Shape;2022;p76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3" name="Google Shape;2023;p76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4" name="Google Shape;2024;p7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5" name="Google Shape;2025;p7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6" name="Google Shape;2026;p76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27" name="Google Shape;2027;p76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2028" name="Google Shape;2028;p76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2029" name="Google Shape;2029;p76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0" name="Google Shape;2030;p7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1" name="Google Shape;2031;p7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2" name="Google Shape;2032;p76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3" name="Google Shape;2033;p76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4" name="Google Shape;2034;p7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5" name="Google Shape;2035;p7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6" name="Google Shape;2036;p76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037" name="Google Shape;2037;p76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descr="Picture" id="2038" name="Google Shape;203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34606" y="3087490"/>
            <a:ext cx="1722793" cy="6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Google Shape;2039;p76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IBM Plex Sans"/>
              <a:buNone/>
              <a:defRPr b="0" i="0" sz="800" u="none" cap="none" strike="noStrike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footer)">
  <p:cSld name="Blank (footer)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11752491" y="6431492"/>
            <a:ext cx="134621" cy="12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 (no footer)">
  <p:cSld name="Title / divider (no footer)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title"/>
          </p:nvPr>
        </p:nvSpPr>
        <p:spPr>
          <a:xfrm>
            <a:off x="280415" y="268222"/>
            <a:ext cx="5522978" cy="1939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3"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85775" y="171906"/>
            <a:ext cx="1501336" cy="46786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2" Type="http://schemas.openxmlformats.org/officeDocument/2006/relationships/theme" Target="../theme/theme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22.xml"/><Relationship Id="rId66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21.xml"/><Relationship Id="rId65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24.xml"/><Relationship Id="rId68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23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69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6"/>
          <p:cNvGrpSpPr/>
          <p:nvPr/>
        </p:nvGrpSpPr>
        <p:grpSpPr>
          <a:xfrm>
            <a:off x="-146814" y="-146685"/>
            <a:ext cx="12485630" cy="7152643"/>
            <a:chOff x="0" y="0"/>
            <a:chExt cx="12485629" cy="7152642"/>
          </a:xfrm>
        </p:grpSpPr>
        <p:grpSp>
          <p:nvGrpSpPr>
            <p:cNvPr id="7" name="Google Shape;7;p6"/>
            <p:cNvGrpSpPr/>
            <p:nvPr/>
          </p:nvGrpSpPr>
          <p:grpSpPr>
            <a:xfrm>
              <a:off x="451740" y="0"/>
              <a:ext cx="11582313" cy="121922"/>
              <a:chOff x="-1" y="0"/>
              <a:chExt cx="11582311" cy="121921"/>
            </a:xfrm>
          </p:grpSpPr>
          <p:cxnSp>
            <p:nvCxnSpPr>
              <p:cNvPr id="8" name="Google Shape;8;p6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9" name="Google Shape;9;p6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0" name="Google Shape;10;p6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" name="Google Shape;11;p6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2" name="Google Shape;12;p6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3" name="Google Shape;13;p6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6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5" name="Google Shape;15;p6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6" name="Google Shape;16;p6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7" name="Google Shape;17;p6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" name="Google Shape;18;p6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" name="Google Shape;19;p6"/>
            <p:cNvGrpSpPr/>
            <p:nvPr/>
          </p:nvGrpSpPr>
          <p:grpSpPr>
            <a:xfrm>
              <a:off x="451740" y="7030720"/>
              <a:ext cx="11582313" cy="121922"/>
              <a:chOff x="-1" y="0"/>
              <a:chExt cx="11582311" cy="121921"/>
            </a:xfrm>
          </p:grpSpPr>
          <p:cxnSp>
            <p:nvCxnSpPr>
              <p:cNvPr id="20" name="Google Shape;20;p6"/>
              <p:cNvCxnSpPr/>
              <p:nvPr/>
            </p:nvCxnSpPr>
            <p:spPr>
              <a:xfrm flipH="1" rot="10800000">
                <a:off x="-1" y="0"/>
                <a:ext cx="2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" name="Google Shape;21;p6"/>
              <p:cNvCxnSpPr/>
              <p:nvPr/>
            </p:nvCxnSpPr>
            <p:spPr>
              <a:xfrm flipH="1" rot="10800000">
                <a:off x="2438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" name="Google Shape;22;p6"/>
              <p:cNvCxnSpPr/>
              <p:nvPr/>
            </p:nvCxnSpPr>
            <p:spPr>
              <a:xfrm flipH="1" rot="10800000">
                <a:off x="2743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" name="Google Shape;23;p6"/>
              <p:cNvCxnSpPr/>
              <p:nvPr/>
            </p:nvCxnSpPr>
            <p:spPr>
              <a:xfrm flipH="1" rot="10800000">
                <a:off x="3048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" name="Google Shape;24;p6"/>
              <p:cNvCxnSpPr/>
              <p:nvPr/>
            </p:nvCxnSpPr>
            <p:spPr>
              <a:xfrm flipH="1" rot="10800000">
                <a:off x="5486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" name="Google Shape;25;p6"/>
              <p:cNvCxnSpPr/>
              <p:nvPr/>
            </p:nvCxnSpPr>
            <p:spPr>
              <a:xfrm flipH="1" rot="10800000">
                <a:off x="5791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" name="Google Shape;26;p6"/>
              <p:cNvCxnSpPr/>
              <p:nvPr/>
            </p:nvCxnSpPr>
            <p:spPr>
              <a:xfrm flipH="1" rot="10800000">
                <a:off x="6096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" name="Google Shape;27;p6"/>
              <p:cNvCxnSpPr/>
              <p:nvPr/>
            </p:nvCxnSpPr>
            <p:spPr>
              <a:xfrm flipH="1" rot="10800000">
                <a:off x="85344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" name="Google Shape;28;p6"/>
              <p:cNvCxnSpPr/>
              <p:nvPr/>
            </p:nvCxnSpPr>
            <p:spPr>
              <a:xfrm flipH="1" rot="10800000">
                <a:off x="88392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9" name="Google Shape;29;p6"/>
              <p:cNvCxnSpPr/>
              <p:nvPr/>
            </p:nvCxnSpPr>
            <p:spPr>
              <a:xfrm flipH="1" rot="10800000">
                <a:off x="9144000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0" name="Google Shape;30;p6"/>
              <p:cNvCxnSpPr/>
              <p:nvPr/>
            </p:nvCxnSpPr>
            <p:spPr>
              <a:xfrm flipH="1" rot="10800000">
                <a:off x="11582309" y="0"/>
                <a:ext cx="1" cy="12192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1" name="Google Shape;31;p6"/>
            <p:cNvGrpSpPr/>
            <p:nvPr/>
          </p:nvGrpSpPr>
          <p:grpSpPr>
            <a:xfrm>
              <a:off x="0" y="463676"/>
              <a:ext cx="121922" cy="6219278"/>
              <a:chOff x="0" y="0"/>
              <a:chExt cx="121921" cy="6219276"/>
            </a:xfrm>
          </p:grpSpPr>
          <p:cxnSp>
            <p:nvCxnSpPr>
              <p:cNvPr id="32" name="Google Shape;32;p6"/>
              <p:cNvCxnSpPr/>
              <p:nvPr/>
            </p:nvCxnSpPr>
            <p:spPr>
              <a:xfrm flipH="1">
                <a:off x="0" y="55473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" name="Google Shape;33;p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4" name="Google Shape;34;p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5" name="Google Shape;35;p6"/>
              <p:cNvCxnSpPr/>
              <p:nvPr/>
            </p:nvCxnSpPr>
            <p:spPr>
              <a:xfrm flipH="1">
                <a:off x="0" y="3110994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" name="Google Shape;36;p6"/>
              <p:cNvCxnSpPr/>
              <p:nvPr/>
            </p:nvCxnSpPr>
            <p:spPr>
              <a:xfrm flipH="1">
                <a:off x="0" y="396240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" name="Google Shape;37;p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" name="Google Shape;38;p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" name="Google Shape;39;p6"/>
              <p:cNvCxnSpPr/>
              <p:nvPr/>
            </p:nvCxnSpPr>
            <p:spPr>
              <a:xfrm rot="10800000">
                <a:off x="0" y="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0" name="Google Shape;40;p6"/>
              <p:cNvCxnSpPr/>
              <p:nvPr/>
            </p:nvCxnSpPr>
            <p:spPr>
              <a:xfrm flipH="1">
                <a:off x="0" y="621927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41" name="Google Shape;41;p6"/>
            <p:cNvGrpSpPr/>
            <p:nvPr/>
          </p:nvGrpSpPr>
          <p:grpSpPr>
            <a:xfrm>
              <a:off x="12363707" y="463676"/>
              <a:ext cx="121922" cy="6217923"/>
              <a:chOff x="0" y="-1"/>
              <a:chExt cx="121921" cy="6217922"/>
            </a:xfrm>
          </p:grpSpPr>
          <p:cxnSp>
            <p:nvCxnSpPr>
              <p:cNvPr id="42" name="Google Shape;42;p6"/>
              <p:cNvCxnSpPr/>
              <p:nvPr/>
            </p:nvCxnSpPr>
            <p:spPr>
              <a:xfrm flipH="1">
                <a:off x="0" y="554735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3" name="Google Shape;43;p6"/>
              <p:cNvCxnSpPr/>
              <p:nvPr/>
            </p:nvCxnSpPr>
            <p:spPr>
              <a:xfrm flipH="1">
                <a:off x="0" y="140208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" name="Google Shape;44;p6"/>
              <p:cNvCxnSpPr/>
              <p:nvPr/>
            </p:nvCxnSpPr>
            <p:spPr>
              <a:xfrm flipH="1">
                <a:off x="0" y="22555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5" name="Google Shape;45;p6"/>
              <p:cNvCxnSpPr/>
              <p:nvPr/>
            </p:nvCxnSpPr>
            <p:spPr>
              <a:xfrm flipH="1">
                <a:off x="0" y="310896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" name="Google Shape;46;p6"/>
              <p:cNvCxnSpPr/>
              <p:nvPr/>
            </p:nvCxnSpPr>
            <p:spPr>
              <a:xfrm rot="10800000">
                <a:off x="0" y="3962400"/>
                <a:ext cx="121921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7" name="Google Shape;47;p6"/>
              <p:cNvCxnSpPr/>
              <p:nvPr/>
            </p:nvCxnSpPr>
            <p:spPr>
              <a:xfrm flipH="1">
                <a:off x="0" y="481584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" name="Google Shape;48;p6"/>
              <p:cNvCxnSpPr/>
              <p:nvPr/>
            </p:nvCxnSpPr>
            <p:spPr>
              <a:xfrm flipH="1">
                <a:off x="0" y="5675376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" name="Google Shape;49;p6"/>
              <p:cNvCxnSpPr/>
              <p:nvPr/>
            </p:nvCxnSpPr>
            <p:spPr>
              <a:xfrm rot="10800000">
                <a:off x="0" y="-1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flipH="1">
                <a:off x="0" y="6217920"/>
                <a:ext cx="121921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BEBEB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51" name="Google Shape;51;p6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b="0" i="0" sz="3700" u="none" cap="none" strike="noStrik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b="0" i="0" sz="3700" u="none" cap="none" strike="noStrik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b="0" i="0" sz="3700" u="none" cap="none" strike="noStrik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b="0" i="0" sz="3700" u="none" cap="none" strike="noStrik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b="0" i="0" sz="3700" u="none" cap="none" strike="noStrik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b="0" i="0" sz="3700" u="none" cap="none" strike="noStrik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b="0" i="0" sz="3700" u="none" cap="none" strike="noStrik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b="0" i="0" sz="3700" u="none" cap="none" strike="noStrik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3700"/>
              <a:buFont typeface="IBM Plex Sans Light"/>
              <a:buNone/>
              <a:defRPr b="0" i="0" sz="3700" u="none" cap="none" strike="noStrike">
                <a:solidFill>
                  <a:srgbClr val="121619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Font typeface="IBM Plex Sans"/>
              <a:buNone/>
              <a:defRPr b="0" i="0" sz="1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20040" lvl="1" marL="91440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Font typeface="IBM Plex Sans"/>
              <a:buChar char="–"/>
              <a:defRPr b="0" i="0" sz="1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20039" lvl="2" marL="137160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Font typeface="IBM Plex Sans"/>
              <a:buChar char="•"/>
              <a:defRPr b="0" i="0" sz="1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20039" lvl="3" marL="182880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Font typeface="IBM Plex Sans"/>
              <a:buChar char="–"/>
              <a:defRPr b="0" i="0" sz="1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20039" lvl="4" marL="228600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440"/>
              <a:buFont typeface="IBM Plex Sans"/>
              <a:buChar char="»"/>
              <a:defRPr b="0" i="0" sz="1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42900" lvl="5" marL="274320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Font typeface="IBM Plex Sans"/>
              <a:buChar char="»"/>
              <a:defRPr b="0" i="0" sz="1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42900" lvl="6" marL="320040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Font typeface="IBM Plex Sans"/>
              <a:buChar char="»"/>
              <a:defRPr b="0" i="0" sz="1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42900" lvl="7" marL="365760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Font typeface="IBM Plex Sans"/>
              <a:buChar char="»"/>
              <a:defRPr b="0" i="0" sz="1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42900" lvl="8" marL="411480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121619"/>
              </a:buClr>
              <a:buSzPts val="1800"/>
              <a:buFont typeface="IBM Plex Sans"/>
              <a:buChar char="»"/>
              <a:defRPr b="0" i="0" sz="1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619"/>
              </a:buClr>
              <a:buSzPts val="800"/>
              <a:buFont typeface="IBM Plex Sans"/>
              <a:buNone/>
              <a:defRPr b="0" i="0" sz="800" u="none" cap="none" strike="noStrike">
                <a:solidFill>
                  <a:srgbClr val="121619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Relationship Id="rId4" Type="http://schemas.openxmlformats.org/officeDocument/2006/relationships/hyperlink" Target="https://github.com/poig/Taylors-University-qiskit-fall-fest" TargetMode="External"/><Relationship Id="rId5" Type="http://schemas.openxmlformats.org/officeDocument/2006/relationships/hyperlink" Target="https://www.youtube.com/watch?v=c1beJIg8lRs" TargetMode="External"/><Relationship Id="rId6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mdpi.com/2313-433X/9/7/128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5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qiskit-advocate/application-guide" TargetMode="External"/><Relationship Id="rId4" Type="http://schemas.openxmlformats.org/officeDocument/2006/relationships/hyperlink" Target="https://www.ibm.com/training/certification/C001030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Relationship Id="rId4" Type="http://schemas.openxmlformats.org/officeDocument/2006/relationships/hyperlink" Target="https://github.com/poig/Qc_book_list" TargetMode="External"/><Relationship Id="rId5" Type="http://schemas.openxmlformats.org/officeDocument/2006/relationships/hyperlink" Target="https://youtube.com/playlist?list=PLGjhJJjulo3T18RkjDBEmg766GLsCV65U&amp;si=tH6zdi_lYNYF9Doo" TargetMode="External"/><Relationship Id="rId6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2.jp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qiskit.org/events/fall-fest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Relationship Id="rId8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9" Type="http://schemas.openxmlformats.org/officeDocument/2006/relationships/image" Target="../media/image16.png"/><Relationship Id="rId5" Type="http://schemas.openxmlformats.org/officeDocument/2006/relationships/image" Target="../media/image38.png"/><Relationship Id="rId6" Type="http://schemas.openxmlformats.org/officeDocument/2006/relationships/hyperlink" Target="https://javafxpert.github.io/grok-bloch/" TargetMode="External"/><Relationship Id="rId7" Type="http://schemas.openxmlformats.org/officeDocument/2006/relationships/image" Target="../media/image29.png"/><Relationship Id="rId8" Type="http://schemas.openxmlformats.org/officeDocument/2006/relationships/image" Target="../media/image19.jpg"/><Relationship Id="rId11" Type="http://schemas.openxmlformats.org/officeDocument/2006/relationships/image" Target="../media/image22.png"/><Relationship Id="rId10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49.png"/><Relationship Id="rId9" Type="http://schemas.openxmlformats.org/officeDocument/2006/relationships/image" Target="../media/image32.png"/><Relationship Id="rId5" Type="http://schemas.openxmlformats.org/officeDocument/2006/relationships/image" Target="../media/image55.png"/><Relationship Id="rId6" Type="http://schemas.openxmlformats.org/officeDocument/2006/relationships/image" Target="../media/image24.png"/><Relationship Id="rId7" Type="http://schemas.openxmlformats.org/officeDocument/2006/relationships/image" Target="../media/image31.jpg"/><Relationship Id="rId8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hyperlink" Target="https://youtu.be/vDkjAnTnCAg?si=c2BCai1BVNViX2Ok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7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3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p1"/>
          <p:cNvSpPr txBox="1"/>
          <p:nvPr>
            <p:ph type="title"/>
          </p:nvPr>
        </p:nvSpPr>
        <p:spPr>
          <a:xfrm>
            <a:off x="896875" y="1047425"/>
            <a:ext cx="109575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IBM Plex Sans Light"/>
              <a:buNone/>
            </a:pPr>
            <a:r>
              <a:rPr lang="it-IT" sz="4800"/>
              <a:t>Taylors Qiskit fall fest</a:t>
            </a:r>
            <a:endParaRPr sz="4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IBM Plex Sans Light"/>
              <a:buNone/>
            </a:pPr>
            <a:r>
              <a:t/>
            </a:r>
            <a:endParaRPr sz="4800"/>
          </a:p>
        </p:txBody>
      </p:sp>
      <p:pic>
        <p:nvPicPr>
          <p:cNvPr id="2045" name="Google Shape;20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2750" y="673200"/>
            <a:ext cx="2473125" cy="262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1"/>
          <p:cNvSpPr txBox="1"/>
          <p:nvPr/>
        </p:nvSpPr>
        <p:spPr>
          <a:xfrm>
            <a:off x="997225" y="1810525"/>
            <a:ext cx="6861000" cy="3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Room: ***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Time: ***pm - ***pm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schedule: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IBM Plex Sans"/>
                <a:ea typeface="IBM Plex Sans"/>
                <a:cs typeface="IBM Plex Sans"/>
                <a:sym typeface="IBM Plex Sans"/>
              </a:rPr>
              <a:t>***pm - ***pm</a:t>
            </a: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 introduction(30min)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IBM Plex Sans"/>
                <a:ea typeface="IBM Plex Sans"/>
                <a:cs typeface="IBM Plex Sans"/>
                <a:sym typeface="IBM Plex Sans"/>
              </a:rPr>
              <a:t>***pm - ***pm</a:t>
            </a: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 hand-on exercise (1hr 15min)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latin typeface="IBM Plex Sans"/>
                <a:ea typeface="IBM Plex Sans"/>
                <a:cs typeface="IBM Plex Sans"/>
                <a:sym typeface="IBM Plex Sans"/>
              </a:rPr>
              <a:t>***pm - ***pm</a:t>
            </a:r>
            <a:r>
              <a:rPr lang="it-IT" sz="2200">
                <a:latin typeface="IBM Plex Sans"/>
                <a:ea typeface="IBM Plex Sans"/>
                <a:cs typeface="IBM Plex Sans"/>
                <a:sym typeface="IBM Plex Sans"/>
              </a:rPr>
              <a:t> Quantum Journey Guide(15min)</a:t>
            </a:r>
            <a:endParaRPr sz="22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47" name="Google Shape;204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375" y="3854925"/>
            <a:ext cx="2328675" cy="22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24fd2c53884_5_101"/>
          <p:cNvSpPr txBox="1"/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Climate change innovation</a:t>
            </a:r>
            <a:endParaRPr/>
          </a:p>
        </p:txBody>
      </p:sp>
      <p:sp>
        <p:nvSpPr>
          <p:cNvPr id="2152" name="Google Shape;2152;g24fd2c53884_5_101"/>
          <p:cNvSpPr txBox="1"/>
          <p:nvPr>
            <p:ph idx="2" type="body"/>
          </p:nvPr>
        </p:nvSpPr>
        <p:spPr>
          <a:xfrm>
            <a:off x="280425" y="893583"/>
            <a:ext cx="5498700" cy="11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policy, economic, insitutionally,technology</a:t>
            </a:r>
            <a:endParaRPr/>
          </a:p>
        </p:txBody>
      </p:sp>
      <p:pic>
        <p:nvPicPr>
          <p:cNvPr id="2153" name="Google Shape;2153;g24fd2c53884_5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7365"/>
            <a:ext cx="12192000" cy="4867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Google Shape;2158;g24fd2c53884_3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25" y="2345637"/>
            <a:ext cx="2851601" cy="6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g24fd2c53884_3_101"/>
          <p:cNvSpPr txBox="1"/>
          <p:nvPr>
            <p:ph idx="4294967295" type="body"/>
          </p:nvPr>
        </p:nvSpPr>
        <p:spPr>
          <a:xfrm>
            <a:off x="262825" y="1200875"/>
            <a:ext cx="8583600" cy="43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Link:</a:t>
            </a:r>
            <a:r>
              <a:rPr lang="it-IT" u="sng">
                <a:solidFill>
                  <a:schemeClr val="hlink"/>
                </a:solidFill>
                <a:hlinkClick r:id="rId4"/>
              </a:rPr>
              <a:t>https://github.com/poig/Taylors-University-qiskit-fall-fest</a:t>
            </a:r>
            <a:r>
              <a:rPr lang="it-IT"/>
              <a:t> </a:t>
            </a:r>
            <a:endParaRPr/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Head over to the github repository,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click the button at the bottom of the page</a:t>
            </a:r>
            <a:br>
              <a:rPr lang="it-IT"/>
            </a:br>
            <a:br>
              <a:rPr lang="it-IT"/>
            </a:br>
            <a:br>
              <a:rPr lang="it-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register for a account and start cracking with the exercise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Please ask any question if you are stuck</a:t>
            </a:r>
            <a:r>
              <a:rPr lang="it-IT"/>
              <a:t>!!! 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First Notebook(10-20min)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Second Notebook(15-30min) - </a:t>
            </a:r>
            <a:r>
              <a:rPr lang="it-IT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The Quantum Enigmas 001 - The treasure door - YouTube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Thrid Notebook(30-45min)</a:t>
            </a:r>
            <a:endParaRPr/>
          </a:p>
        </p:txBody>
      </p:sp>
      <p:sp>
        <p:nvSpPr>
          <p:cNvPr id="2160" name="Google Shape;2160;g24fd2c53884_3_101"/>
          <p:cNvSpPr txBox="1"/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Exercise Section !!!(1h</a:t>
            </a:r>
            <a:r>
              <a:rPr lang="it-IT"/>
              <a:t>r 15min</a:t>
            </a:r>
            <a:r>
              <a:rPr lang="it-IT"/>
              <a:t>)</a:t>
            </a:r>
            <a:endParaRPr/>
          </a:p>
        </p:txBody>
      </p:sp>
      <p:pic>
        <p:nvPicPr>
          <p:cNvPr id="2161" name="Google Shape;2161;g24fd2c53884_3_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67575" y="0"/>
            <a:ext cx="811800" cy="8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g24fd2c53884_3_101"/>
          <p:cNvSpPr/>
          <p:nvPr/>
        </p:nvSpPr>
        <p:spPr>
          <a:xfrm>
            <a:off x="9979375" y="234900"/>
            <a:ext cx="330300" cy="342000"/>
          </a:xfrm>
          <a:prstGeom prst="plus">
            <a:avLst>
              <a:gd fmla="val 4086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24fd2c53884_4_64"/>
          <p:cNvSpPr txBox="1"/>
          <p:nvPr>
            <p:ph type="title"/>
          </p:nvPr>
        </p:nvSpPr>
        <p:spPr>
          <a:xfrm>
            <a:off x="280415" y="268224"/>
            <a:ext cx="8558700" cy="10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</a:rPr>
              <a:t>My Quantum journey timeline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g24fd2c53884_4_64"/>
          <p:cNvSpPr txBox="1"/>
          <p:nvPr>
            <p:ph idx="1" type="body"/>
          </p:nvPr>
        </p:nvSpPr>
        <p:spPr>
          <a:xfrm>
            <a:off x="292600" y="2180600"/>
            <a:ext cx="2450700" cy="38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2020-2021, free online course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Qubit by Qubit: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Introduction to Quantum Computing 8-month course lectured by MIT researcher,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where there is 5000 students around the world take the course online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Best Class ever took in my life</a:t>
            </a:r>
            <a:endParaRPr/>
          </a:p>
        </p:txBody>
      </p:sp>
      <p:sp>
        <p:nvSpPr>
          <p:cNvPr id="2169" name="Google Shape;2169;g24fd2c53884_4_64"/>
          <p:cNvSpPr txBox="1"/>
          <p:nvPr>
            <p:ph idx="2" type="body"/>
          </p:nvPr>
        </p:nvSpPr>
        <p:spPr>
          <a:xfrm>
            <a:off x="3340600" y="1602175"/>
            <a:ext cx="2450700" cy="38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2022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I </a:t>
            </a:r>
            <a:r>
              <a:rPr lang="it-IT" sz="1400">
                <a:solidFill>
                  <a:srgbClr val="000000"/>
                </a:solidFill>
              </a:rPr>
              <a:t>literally </a:t>
            </a:r>
            <a:r>
              <a:rPr lang="it-IT" sz="1400">
                <a:solidFill>
                  <a:srgbClr val="000000"/>
                </a:solidFill>
              </a:rPr>
              <a:t>participate all </a:t>
            </a:r>
            <a:r>
              <a:rPr lang="it-IT" sz="1400">
                <a:solidFill>
                  <a:srgbClr val="000000"/>
                </a:solidFill>
              </a:rPr>
              <a:t>free </a:t>
            </a:r>
            <a:r>
              <a:rPr lang="it-IT" sz="1400">
                <a:solidFill>
                  <a:srgbClr val="000000"/>
                </a:solidFill>
              </a:rPr>
              <a:t>quantum event online: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it-IT" sz="1400">
                <a:solidFill>
                  <a:srgbClr val="000000"/>
                </a:solidFill>
              </a:rPr>
              <a:t>iQuHack by MIT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it-IT" sz="1400">
                <a:solidFill>
                  <a:srgbClr val="000000"/>
                </a:solidFill>
              </a:rPr>
              <a:t>QCHack by Yale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it-IT" sz="1400">
                <a:solidFill>
                  <a:srgbClr val="000000"/>
                </a:solidFill>
              </a:rPr>
              <a:t>etc..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and get some swag (T-shi</a:t>
            </a:r>
            <a:r>
              <a:rPr lang="it-IT" sz="1400">
                <a:solidFill>
                  <a:srgbClr val="000000"/>
                </a:solidFill>
              </a:rPr>
              <a:t>rt</a:t>
            </a:r>
            <a:r>
              <a:rPr lang="it-IT" sz="1400">
                <a:solidFill>
                  <a:srgbClr val="000000"/>
                </a:solidFill>
              </a:rPr>
              <a:t>):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70" name="Google Shape;2170;g24fd2c53884_4_64"/>
          <p:cNvSpPr txBox="1"/>
          <p:nvPr>
            <p:ph idx="3" type="body"/>
          </p:nvPr>
        </p:nvSpPr>
        <p:spPr>
          <a:xfrm>
            <a:off x="6388600" y="2180700"/>
            <a:ext cx="2450700" cy="38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2022 Aug, Did some quantum project, contribute to open sources, and got accepted to Qiskit advocate program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worked on QML mentorship project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g24fd2c53884_4_64"/>
          <p:cNvSpPr txBox="1"/>
          <p:nvPr>
            <p:ph idx="4" type="body"/>
          </p:nvPr>
        </p:nvSpPr>
        <p:spPr>
          <a:xfrm>
            <a:off x="9448800" y="2180700"/>
            <a:ext cx="2450700" cy="38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2022 Nov, Won a hackathon with  Quantum Kernel estimation challenge against 630 participants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2023 Jan, </a:t>
            </a:r>
            <a:r>
              <a:rPr lang="it-IT" sz="1400">
                <a:solidFill>
                  <a:srgbClr val="000000"/>
                </a:solidFill>
              </a:rPr>
              <a:t>Got offer to Quantum software engineer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000000"/>
                </a:solidFill>
              </a:rPr>
              <a:t>Publish first research paper 5 months ago: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u="sng">
                <a:solidFill>
                  <a:schemeClr val="hlink"/>
                </a:solidFill>
                <a:hlinkClick r:id="rId3"/>
              </a:rPr>
              <a:t>https://www.mdpi.com/2313-433X/9/7/128</a:t>
            </a:r>
            <a:r>
              <a:rPr lang="it-IT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72" name="Google Shape;2172;g24fd2c53884_4_64"/>
          <p:cNvSpPr txBox="1"/>
          <p:nvPr/>
        </p:nvSpPr>
        <p:spPr>
          <a:xfrm>
            <a:off x="292600" y="1597725"/>
            <a:ext cx="1159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3" name="Google Shape;2173;g24fd2c53884_4_64"/>
          <p:cNvSpPr txBox="1"/>
          <p:nvPr/>
        </p:nvSpPr>
        <p:spPr>
          <a:xfrm>
            <a:off x="3340600" y="1019275"/>
            <a:ext cx="1159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it-IT" sz="2400"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4" name="Google Shape;2174;g24fd2c53884_4_64"/>
          <p:cNvSpPr txBox="1"/>
          <p:nvPr/>
        </p:nvSpPr>
        <p:spPr>
          <a:xfrm>
            <a:off x="6388600" y="1597725"/>
            <a:ext cx="1159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r>
              <a:rPr lang="it-IT" sz="2400"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5" name="Google Shape;2175;g24fd2c53884_4_64"/>
          <p:cNvSpPr txBox="1"/>
          <p:nvPr/>
        </p:nvSpPr>
        <p:spPr>
          <a:xfrm>
            <a:off x="9436600" y="1597725"/>
            <a:ext cx="11595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24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76" name="Google Shape;2176;g24fd2c53884_4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75" y="4837700"/>
            <a:ext cx="2381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g24fd2c53884_4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228" y="4861503"/>
            <a:ext cx="2585919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Google Shape;2178;g24fd2c53884_4_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6600" y="4861500"/>
            <a:ext cx="23812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g24fd2c53884_4_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1663" y="5055400"/>
            <a:ext cx="23336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g24fd2c53884_4_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9036" y="3142081"/>
            <a:ext cx="2381249" cy="1785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24fd2c53884_3_0"/>
          <p:cNvSpPr txBox="1"/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is qiskit advocate</a:t>
            </a:r>
            <a:endParaRPr/>
          </a:p>
        </p:txBody>
      </p:sp>
      <p:sp>
        <p:nvSpPr>
          <p:cNvPr id="2186" name="Google Shape;2186;g24fd2c53884_3_0"/>
          <p:cNvSpPr txBox="1"/>
          <p:nvPr>
            <p:ph idx="2" type="body"/>
          </p:nvPr>
        </p:nvSpPr>
        <p:spPr>
          <a:xfrm>
            <a:off x="367800" y="922648"/>
            <a:ext cx="5498700" cy="501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There is over 500 qiskit advocate around the world, each year 100+ people </a:t>
            </a:r>
            <a:r>
              <a:rPr lang="it-IT"/>
              <a:t>joining</a:t>
            </a:r>
            <a:r>
              <a:rPr lang="it-IT"/>
              <a:t>.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with qiskit advocate:</a:t>
            </a:r>
            <a:endParaRPr/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networking with experts and enthusiasts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Getting special access to Qiskit core member and project - mentorship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get recognized by IBM, higher chances to get hires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Invitation to events, where you will be mentor to teach other and chances of receive </a:t>
            </a:r>
            <a:r>
              <a:rPr lang="it-IT"/>
              <a:t>special</a:t>
            </a:r>
            <a:r>
              <a:rPr lang="it-IT"/>
              <a:t> gift from IBM</a:t>
            </a:r>
            <a:endParaRPr/>
          </a:p>
        </p:txBody>
      </p:sp>
      <p:sp>
        <p:nvSpPr>
          <p:cNvPr id="2187" name="Google Shape;2187;g24fd2c53884_3_0"/>
          <p:cNvSpPr txBox="1"/>
          <p:nvPr>
            <p:ph idx="1" type="body"/>
          </p:nvPr>
        </p:nvSpPr>
        <p:spPr>
          <a:xfrm>
            <a:off x="6206850" y="711850"/>
            <a:ext cx="5498700" cy="58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How to apply?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 u="sng">
                <a:solidFill>
                  <a:schemeClr val="hlink"/>
                </a:solidFill>
                <a:hlinkClick r:id="rId3"/>
              </a:rPr>
              <a:t>https://github.com/qiskit-advocate/application-guide</a:t>
            </a:r>
            <a:r>
              <a:rPr lang="it-IT"/>
              <a:t> </a:t>
            </a:r>
            <a:endParaRPr/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Make Contribution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it-IT" sz="1400"/>
              <a:t>there is different tier contribution</a:t>
            </a:r>
            <a:r>
              <a:rPr lang="it-IT" sz="1400"/>
              <a:t>, minimum 20 points to be considered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it-IT" sz="1400"/>
              <a:t>I did 40-50point by doing two </a:t>
            </a:r>
            <a:r>
              <a:rPr lang="it-IT" sz="1400"/>
              <a:t>hackathon project using qiskit(10pt)</a:t>
            </a:r>
            <a:r>
              <a:rPr lang="it-IT" sz="1400"/>
              <a:t>, 20 accepted question on stack-exchange(20pt), contribute to open sources(8pt), more..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Pass </a:t>
            </a:r>
            <a:r>
              <a:rPr lang="it-IT" u="sng">
                <a:solidFill>
                  <a:schemeClr val="hlink"/>
                </a:solidFill>
                <a:hlinkClick r:id="rId4"/>
              </a:rPr>
              <a:t>The Qiskit Developer Certification test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AutoNum type="alphaLcParenR"/>
            </a:pPr>
            <a:r>
              <a:rPr lang="it-IT">
                <a:solidFill>
                  <a:schemeClr val="dk1"/>
                </a:solidFill>
              </a:rPr>
              <a:t>selectively </a:t>
            </a:r>
            <a:r>
              <a:rPr lang="it-IT">
                <a:solidFill>
                  <a:schemeClr val="dk1"/>
                </a:solidFill>
              </a:rPr>
              <a:t>voucher will be given to attend it for free, or you can pay 200 usd.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AutoNum type="alphaLcParenR"/>
            </a:pPr>
            <a:r>
              <a:rPr lang="it-IT"/>
              <a:t>There is bunch of open resources and guide on qiskit slack channel #qiskit-advocates-application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it-IT"/>
              <a:t>Submit Application around each mid-year(Jun-July)</a:t>
            </a:r>
            <a:endParaRPr/>
          </a:p>
          <a:p>
            <a:pPr indent="-320040" lvl="1" marL="914400" rtl="0" algn="l">
              <a:spcBef>
                <a:spcPts val="0"/>
              </a:spcBef>
              <a:spcAft>
                <a:spcPts val="0"/>
              </a:spcAft>
              <a:buSzPts val="1440"/>
              <a:buAutoNum type="alphaLcParenR"/>
            </a:pPr>
            <a:r>
              <a:rPr lang="it-IT"/>
              <a:t>will only consider </a:t>
            </a:r>
            <a:r>
              <a:rPr lang="it-IT">
                <a:solidFill>
                  <a:schemeClr val="dk1"/>
                </a:solidFill>
              </a:rPr>
              <a:t>contribution </a:t>
            </a:r>
            <a:r>
              <a:rPr lang="it-IT"/>
              <a:t>before the deadline.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28ced911377_0_126"/>
          <p:cNvSpPr txBox="1"/>
          <p:nvPr>
            <p:ph type="title"/>
          </p:nvPr>
        </p:nvSpPr>
        <p:spPr>
          <a:xfrm>
            <a:off x="286463" y="261875"/>
            <a:ext cx="96828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Resources &amp; Tutorial &amp; challenge notebook</a:t>
            </a:r>
            <a:r>
              <a:rPr lang="it-IT"/>
              <a:t>?</a:t>
            </a:r>
            <a:endParaRPr/>
          </a:p>
        </p:txBody>
      </p:sp>
      <p:sp>
        <p:nvSpPr>
          <p:cNvPr id="2193" name="Google Shape;2193;g28ced911377_0_126"/>
          <p:cNvSpPr txBox="1"/>
          <p:nvPr>
            <p:ph idx="1" type="body"/>
          </p:nvPr>
        </p:nvSpPr>
        <p:spPr>
          <a:xfrm>
            <a:off x="298550" y="1170875"/>
            <a:ext cx="62889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it-IT">
                <a:solidFill>
                  <a:schemeClr val="dk1"/>
                </a:solidFill>
              </a:rPr>
              <a:t>Current on going event, QIST courses by (Malaysia Quantum Information Initiative)MyQI..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it-IT"/>
              <a:t>Future Quantum event in the future: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IBM </a:t>
            </a:r>
            <a:r>
              <a:rPr lang="it-IT"/>
              <a:t>coding</a:t>
            </a:r>
            <a:r>
              <a:rPr lang="it-IT"/>
              <a:t> challenge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Haqs hack (around Jun)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>
                <a:solidFill>
                  <a:schemeClr val="dk1"/>
                </a:solidFill>
              </a:rPr>
              <a:t>qhack.ai (feburary 08-22)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lang="it-IT"/>
              <a:t>Stay tune for future quantum event, maybe in </a:t>
            </a:r>
            <a:r>
              <a:rPr lang="it-IT"/>
              <a:t>UM </a:t>
            </a:r>
            <a:r>
              <a:rPr lang="it-IT"/>
              <a:t>or Campus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94" name="Google Shape;2194;g28ced911377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137" y="915725"/>
            <a:ext cx="4551174" cy="22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g28ced911377_0_126"/>
          <p:cNvSpPr txBox="1"/>
          <p:nvPr/>
        </p:nvSpPr>
        <p:spPr>
          <a:xfrm>
            <a:off x="6810051" y="3315725"/>
            <a:ext cx="45192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https://github.com/poig/Qc_book_list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youtube video playlist - </a:t>
            </a:r>
            <a:r>
              <a:rPr lang="it-IT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https://youtube.com/playlist?list=PLGjhJJjulo3T18RkjDBEmg766GLsCV65U&amp;si=tH6zdi_lYNYF9Doo</a:t>
            </a: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96" name="Google Shape;2196;g28ced911377_0_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071" y="4037496"/>
            <a:ext cx="4166075" cy="26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g28ced911377_0_126"/>
          <p:cNvSpPr txBox="1"/>
          <p:nvPr/>
        </p:nvSpPr>
        <p:spPr>
          <a:xfrm>
            <a:off x="6231600" y="5102250"/>
            <a:ext cx="54603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Thank you so much for attending the workshop!!!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Certification will be sent through email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24fd2c53884_4_6"/>
          <p:cNvSpPr txBox="1"/>
          <p:nvPr>
            <p:ph type="title"/>
          </p:nvPr>
        </p:nvSpPr>
        <p:spPr>
          <a:xfrm>
            <a:off x="280424" y="222000"/>
            <a:ext cx="47781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Who am I?</a:t>
            </a:r>
            <a:endParaRPr/>
          </a:p>
        </p:txBody>
      </p:sp>
      <p:sp>
        <p:nvSpPr>
          <p:cNvPr id="2053" name="Google Shape;2053;g24fd2c53884_4_6"/>
          <p:cNvSpPr txBox="1"/>
          <p:nvPr/>
        </p:nvSpPr>
        <p:spPr>
          <a:xfrm>
            <a:off x="324325" y="1012075"/>
            <a:ext cx="511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Bachelor In Computer science(Sem 2)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one of the 500+ Qiskit Advocate around the world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Quantum Software engineer and part-time researcher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54" name="Google Shape;2054;g24fd2c53884_4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475" y="496425"/>
            <a:ext cx="1705200" cy="17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5" name="Google Shape;2055;g24fd2c53884_4_6"/>
          <p:cNvSpPr txBox="1"/>
          <p:nvPr/>
        </p:nvSpPr>
        <p:spPr>
          <a:xfrm>
            <a:off x="5443475" y="179925"/>
            <a:ext cx="2239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Résumé: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56" name="Google Shape;2056;g24fd2c53884_4_6"/>
          <p:cNvSpPr txBox="1"/>
          <p:nvPr>
            <p:ph type="title"/>
          </p:nvPr>
        </p:nvSpPr>
        <p:spPr>
          <a:xfrm>
            <a:off x="324324" y="2501275"/>
            <a:ext cx="7532400" cy="7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I wish you could take home today?</a:t>
            </a:r>
            <a:endParaRPr/>
          </a:p>
        </p:txBody>
      </p:sp>
      <p:sp>
        <p:nvSpPr>
          <p:cNvPr id="2057" name="Google Shape;2057;g24fd2c53884_4_6"/>
          <p:cNvSpPr txBox="1"/>
          <p:nvPr>
            <p:ph idx="4294967295" type="body"/>
          </p:nvPr>
        </p:nvSpPr>
        <p:spPr>
          <a:xfrm>
            <a:off x="280425" y="3180875"/>
            <a:ext cx="8842800" cy="187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Basic understanding of quantum computing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new friend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how to build quantum circuit and run your first quantum program on real quantum computer on cloud!!!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how to start your own quantum journey</a:t>
            </a:r>
            <a:endParaRPr/>
          </a:p>
        </p:txBody>
      </p:sp>
      <p:pic>
        <p:nvPicPr>
          <p:cNvPr id="2058" name="Google Shape;2058;g24fd2c53884_4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377" y="800400"/>
            <a:ext cx="2680175" cy="30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g24fd2c53884_4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0050" y="4456649"/>
            <a:ext cx="3176864" cy="22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g24fd2c53884_4_6"/>
          <p:cNvSpPr txBox="1"/>
          <p:nvPr/>
        </p:nvSpPr>
        <p:spPr>
          <a:xfrm>
            <a:off x="8284650" y="4056450"/>
            <a:ext cx="341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don’t worry, no math is in this workshop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24fd2c53884_3_12"/>
          <p:cNvSpPr txBox="1"/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is Qiskit fall fest</a:t>
            </a:r>
            <a:endParaRPr/>
          </a:p>
        </p:txBody>
      </p:sp>
      <p:sp>
        <p:nvSpPr>
          <p:cNvPr id="2066" name="Google Shape;2066;g24fd2c53884_3_12"/>
          <p:cNvSpPr txBox="1"/>
          <p:nvPr>
            <p:ph idx="1" type="body"/>
          </p:nvPr>
        </p:nvSpPr>
        <p:spPr>
          <a:xfrm>
            <a:off x="6388608" y="1658111"/>
            <a:ext cx="5498700" cy="43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Register form for this workshop: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g24fd2c53884_3_12"/>
          <p:cNvSpPr txBox="1"/>
          <p:nvPr>
            <p:ph idx="2" type="body"/>
          </p:nvPr>
        </p:nvSpPr>
        <p:spPr>
          <a:xfrm>
            <a:off x="192858" y="944461"/>
            <a:ext cx="5498700" cy="43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Qiskit Fall Fest consists of quantum computing events organized by students on college campuses/school around the world, with support from IBM Quantum.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more than 60+ community across the world doing the event.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the only and the first introduction workshop in malaysia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List of community: (how many recognise name?)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Yale University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UCLA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Cornell University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Korea University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University of Toronto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Stuyvesant High School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and more.. </a:t>
            </a:r>
            <a:r>
              <a:rPr lang="it-IT" u="sng">
                <a:solidFill>
                  <a:schemeClr val="hlink"/>
                </a:solidFill>
                <a:hlinkClick r:id="rId3"/>
              </a:rPr>
              <a:t>https://qiskit.org/events/fall-fest</a:t>
            </a:r>
            <a:r>
              <a:rPr lang="it-IT"/>
              <a:t> </a:t>
            </a:r>
            <a:endParaRPr/>
          </a:p>
        </p:txBody>
      </p:sp>
      <p:pic>
        <p:nvPicPr>
          <p:cNvPr id="2068" name="Google Shape;2068;g24fd2c53884_3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100" y="2080475"/>
            <a:ext cx="2602450" cy="27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24fd2c53884_5_60"/>
          <p:cNvSpPr txBox="1"/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Why Quantum Computing?</a:t>
            </a:r>
            <a:endParaRPr/>
          </a:p>
        </p:txBody>
      </p:sp>
      <p:pic>
        <p:nvPicPr>
          <p:cNvPr id="2074" name="Google Shape;2074;g24fd2c53884_5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5" y="798975"/>
            <a:ext cx="3309450" cy="24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g24fd2c53884_5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925" y="798975"/>
            <a:ext cx="3662625" cy="27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6" name="Google Shape;2076;g24fd2c53884_5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25" y="798975"/>
            <a:ext cx="5397499" cy="39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g24fd2c53884_5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24" y="3785175"/>
            <a:ext cx="6266913" cy="29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g24fd2c53884_5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9087" y="3785175"/>
            <a:ext cx="4753802" cy="29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g24fd2c53884_5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22500" y="1136250"/>
            <a:ext cx="2329650" cy="228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24fd2c53884_3_44"/>
          <p:cNvSpPr txBox="1"/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Bits vs Qubits</a:t>
            </a:r>
            <a:endParaRPr/>
          </a:p>
        </p:txBody>
      </p:sp>
      <p:sp>
        <p:nvSpPr>
          <p:cNvPr id="2085" name="Google Shape;2085;g24fd2c53884_3_44"/>
          <p:cNvSpPr txBox="1"/>
          <p:nvPr>
            <p:ph idx="2" type="body"/>
          </p:nvPr>
        </p:nvSpPr>
        <p:spPr>
          <a:xfrm>
            <a:off x="205925" y="1260900"/>
            <a:ext cx="4955100" cy="185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what is bits?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1400"/>
              <a:t>it can be represent as </a:t>
            </a:r>
            <a:r>
              <a:rPr lang="it-IT" sz="1400"/>
              <a:t>0 or 1, its exist in any electronic devices, coined by John Tukey in 1947, and popularized by Claude Shannon information theory paper.</a:t>
            </a:r>
            <a:endParaRPr sz="14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086" name="Google Shape;2086;g24fd2c53884_3_44"/>
          <p:cNvPicPr preferRelativeResize="0"/>
          <p:nvPr/>
        </p:nvPicPr>
        <p:blipFill rotWithShape="1">
          <a:blip r:embed="rId3">
            <a:alphaModFix/>
          </a:blip>
          <a:srcRect b="0" l="0" r="0" t="15540"/>
          <a:stretch/>
        </p:blipFill>
        <p:spPr>
          <a:xfrm>
            <a:off x="5290625" y="299200"/>
            <a:ext cx="5084575" cy="20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g24fd2c53884_3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3050" y="2461625"/>
            <a:ext cx="2270524" cy="181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g24fd2c53884_3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600" y="2499325"/>
            <a:ext cx="1442750" cy="14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g24fd2c53884_3_44"/>
          <p:cNvSpPr txBox="1"/>
          <p:nvPr/>
        </p:nvSpPr>
        <p:spPr>
          <a:xfrm>
            <a:off x="5460525" y="3942075"/>
            <a:ext cx="3053100" cy="1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blocks sphere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latin typeface="IBM Plex Sans"/>
                <a:ea typeface="IBM Plex Sans"/>
                <a:cs typeface="IBM Plex Sans"/>
                <a:sym typeface="IBM Plex Sans"/>
              </a:rPr>
              <a:t>a way to visualize two-level of quantum system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>
                <a:latin typeface="IBM Plex Sans"/>
                <a:ea typeface="IBM Plex Sans"/>
                <a:cs typeface="IBM Plex Sans"/>
                <a:sym typeface="IBM Plex Sans"/>
              </a:rPr>
              <a:t>try out: </a:t>
            </a:r>
            <a:r>
              <a:rPr lang="it-IT" sz="10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https://javafxpert.github.io/grok-bloch/</a:t>
            </a:r>
            <a:r>
              <a:rPr lang="it-IT" sz="100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0" name="Google Shape;2090;g24fd2c53884_3_44"/>
          <p:cNvSpPr txBox="1"/>
          <p:nvPr/>
        </p:nvSpPr>
        <p:spPr>
          <a:xfrm>
            <a:off x="154700" y="2461625"/>
            <a:ext cx="4722900" cy="4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is qubits?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its can be represent as |0&gt; or |1&gt;, follow the rule of quantum mechanics.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unlike many classical gates, its reversible and nature probabilistic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three things that make it special: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-"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superposition, hold two states at the same time, when we don’t look at it.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-"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entangled, building a special string connection between qubits.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-"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interference, qubit can affect other qubits it entangled to.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Maybe other special properties hence to be discover!!!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91" name="Google Shape;2091;g24fd2c53884_3_44"/>
          <p:cNvPicPr preferRelativeResize="0"/>
          <p:nvPr/>
        </p:nvPicPr>
        <p:blipFill rotWithShape="1">
          <a:blip r:embed="rId7">
            <a:alphaModFix/>
          </a:blip>
          <a:srcRect b="-2310" l="0" r="0" t="2310"/>
          <a:stretch/>
        </p:blipFill>
        <p:spPr>
          <a:xfrm>
            <a:off x="7077025" y="2623525"/>
            <a:ext cx="1123200" cy="119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g24fd2c53884_3_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9500" y="4761925"/>
            <a:ext cx="1546226" cy="15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3" name="Google Shape;2093;g24fd2c53884_3_44"/>
          <p:cNvPicPr preferRelativeResize="0"/>
          <p:nvPr/>
        </p:nvPicPr>
        <p:blipFill rotWithShape="1">
          <a:blip r:embed="rId9">
            <a:alphaModFix/>
          </a:blip>
          <a:srcRect b="0" l="0" r="0" t="32106"/>
          <a:stretch/>
        </p:blipFill>
        <p:spPr>
          <a:xfrm>
            <a:off x="5028638" y="6344750"/>
            <a:ext cx="1768874" cy="4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4" name="Google Shape;2094;g24fd2c53884_3_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97500" y="4884375"/>
            <a:ext cx="2528610" cy="12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5" name="Google Shape;2095;g24fd2c53884_3_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98128" y="4844574"/>
            <a:ext cx="2304647" cy="12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24fd2c53884_2_30"/>
          <p:cNvSpPr txBox="1"/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is Quantum Circuit?</a:t>
            </a:r>
            <a:endParaRPr/>
          </a:p>
        </p:txBody>
      </p:sp>
      <p:sp>
        <p:nvSpPr>
          <p:cNvPr id="2101" name="Google Shape;2101;g24fd2c53884_2_30"/>
          <p:cNvSpPr txBox="1"/>
          <p:nvPr>
            <p:ph idx="2" type="body"/>
          </p:nvPr>
        </p:nvSpPr>
        <p:spPr>
          <a:xfrm>
            <a:off x="142383" y="851661"/>
            <a:ext cx="5498700" cy="433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it-IT"/>
              <a:t>Its a theoretical model for quantum computation, which consist of three key components:</a:t>
            </a:r>
            <a:endParaRPr/>
          </a:p>
          <a:p>
            <a:pPr indent="-342900" lvl="0" marL="457200" rtl="0" algn="l">
              <a:spcBef>
                <a:spcPts val="140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States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Gates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-IT"/>
              <a:t>measurement</a:t>
            </a:r>
            <a:endParaRPr/>
          </a:p>
        </p:txBody>
      </p:sp>
      <p:pic>
        <p:nvPicPr>
          <p:cNvPr id="2102" name="Google Shape;2102;g24fd2c53884_2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4400" y="331725"/>
            <a:ext cx="3205324" cy="393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g24fd2c53884_2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0258" y="4320924"/>
            <a:ext cx="3205314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4" name="Google Shape;2104;g24fd2c53884_2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7575" y="4775776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g24fd2c53884_2_30"/>
          <p:cNvPicPr preferRelativeResize="0"/>
          <p:nvPr/>
        </p:nvPicPr>
        <p:blipFill rotWithShape="1">
          <a:blip r:embed="rId6">
            <a:alphaModFix/>
          </a:blip>
          <a:srcRect b="0" l="0" r="4425" t="4122"/>
          <a:stretch/>
        </p:blipFill>
        <p:spPr>
          <a:xfrm>
            <a:off x="3108825" y="4593525"/>
            <a:ext cx="2019200" cy="19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g24fd2c53884_2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8327" y="4762549"/>
            <a:ext cx="2702523" cy="13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g24fd2c53884_2_30"/>
          <p:cNvPicPr preferRelativeResize="0"/>
          <p:nvPr/>
        </p:nvPicPr>
        <p:blipFill rotWithShape="1">
          <a:blip r:embed="rId8">
            <a:alphaModFix/>
          </a:blip>
          <a:srcRect b="0" l="6515" r="0" t="0"/>
          <a:stretch/>
        </p:blipFill>
        <p:spPr>
          <a:xfrm>
            <a:off x="8796875" y="927850"/>
            <a:ext cx="3253424" cy="20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g24fd2c53884_2_30"/>
          <p:cNvSpPr txBox="1"/>
          <p:nvPr/>
        </p:nvSpPr>
        <p:spPr>
          <a:xfrm>
            <a:off x="9127075" y="3137150"/>
            <a:ext cx="249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q-sphere is a way to show all the possibility of multiple qubit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9" name="Google Shape;2109;g24fd2c53884_2_30"/>
          <p:cNvSpPr/>
          <p:nvPr/>
        </p:nvSpPr>
        <p:spPr>
          <a:xfrm>
            <a:off x="5240875" y="5187850"/>
            <a:ext cx="400200" cy="42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0" name="Google Shape;2110;g24fd2c53884_2_30"/>
          <p:cNvSpPr/>
          <p:nvPr/>
        </p:nvSpPr>
        <p:spPr>
          <a:xfrm>
            <a:off x="8485438" y="5187850"/>
            <a:ext cx="400200" cy="42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1" name="Google Shape;2111;g24fd2c53884_2_30"/>
          <p:cNvSpPr txBox="1"/>
          <p:nvPr/>
        </p:nvSpPr>
        <p:spPr>
          <a:xfrm>
            <a:off x="3108825" y="6457800"/>
            <a:ext cx="3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block sphere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2" name="Google Shape;2112;g24fd2c53884_2_30"/>
          <p:cNvSpPr txBox="1"/>
          <p:nvPr/>
        </p:nvSpPr>
        <p:spPr>
          <a:xfrm>
            <a:off x="5728325" y="6165275"/>
            <a:ext cx="3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entanglement of two qubit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3" name="Google Shape;2113;g24fd2c53884_2_30"/>
          <p:cNvSpPr txBox="1"/>
          <p:nvPr/>
        </p:nvSpPr>
        <p:spPr>
          <a:xfrm>
            <a:off x="8940250" y="6408950"/>
            <a:ext cx="3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obtain probability from multiple shots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14" name="Google Shape;2114;g24fd2c53884_2_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450" y="2505413"/>
            <a:ext cx="4267424" cy="20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g24fd2c53884_2_30"/>
          <p:cNvSpPr/>
          <p:nvPr/>
        </p:nvSpPr>
        <p:spPr>
          <a:xfrm rot="5400000">
            <a:off x="6834025" y="4303700"/>
            <a:ext cx="400200" cy="42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4fd2c53884_5_16"/>
          <p:cNvSpPr txBox="1"/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Classical vs Quantum Stack</a:t>
            </a:r>
            <a:endParaRPr/>
          </a:p>
        </p:txBody>
      </p:sp>
      <p:pic>
        <p:nvPicPr>
          <p:cNvPr id="2121" name="Google Shape;2121;g24fd2c53884_5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25" y="3320200"/>
            <a:ext cx="4154049" cy="33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g24fd2c53884_5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201" y="836825"/>
            <a:ext cx="4817475" cy="26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g24fd2c53884_5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199" y="3640450"/>
            <a:ext cx="6619874" cy="3065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g24fd2c53884_5_16"/>
          <p:cNvSpPr txBox="1"/>
          <p:nvPr/>
        </p:nvSpPr>
        <p:spPr>
          <a:xfrm>
            <a:off x="420725" y="2488900"/>
            <a:ext cx="374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Stack show the level of abstraction(programming) to the lowest level of abstraction(</a:t>
            </a: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transistor</a:t>
            </a: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5" name="Google Shape;2125;g24fd2c53884_5_16"/>
          <p:cNvSpPr txBox="1"/>
          <p:nvPr/>
        </p:nvSpPr>
        <p:spPr>
          <a:xfrm>
            <a:off x="420725" y="1027325"/>
            <a:ext cx="365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Full Stack: the entirety of a computer system or </a:t>
            </a: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application</a:t>
            </a: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, comprising both the front end and the back end.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24fd2c53884_3_65"/>
          <p:cNvSpPr txBox="1"/>
          <p:nvPr>
            <p:ph type="title"/>
          </p:nvPr>
        </p:nvSpPr>
        <p:spPr>
          <a:xfrm>
            <a:off x="140565" y="109299"/>
            <a:ext cx="8583600" cy="10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Quantum Hardware</a:t>
            </a:r>
            <a:endParaRPr/>
          </a:p>
        </p:txBody>
      </p:sp>
      <p:pic>
        <p:nvPicPr>
          <p:cNvPr id="2131" name="Google Shape;2131;g24fd2c53884_3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1" y="747525"/>
            <a:ext cx="7665275" cy="361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g24fd2c53884_3_65"/>
          <p:cNvSpPr txBox="1"/>
          <p:nvPr/>
        </p:nvSpPr>
        <p:spPr>
          <a:xfrm>
            <a:off x="2400975" y="4543425"/>
            <a:ext cx="52515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quantum computer can made out of anything, as long as there is quantum mechanics exist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-"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different hardware got its own advantage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Interesting video to learn more: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Can You Make a Quantum Computer out of Olive Oil?</a:t>
            </a: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33" name="Google Shape;2133;g24fd2c53884_3_65"/>
          <p:cNvPicPr preferRelativeResize="0"/>
          <p:nvPr/>
        </p:nvPicPr>
        <p:blipFill rotWithShape="1">
          <a:blip r:embed="rId5">
            <a:alphaModFix/>
          </a:blip>
          <a:srcRect b="0" l="15088" r="17644" t="0"/>
          <a:stretch/>
        </p:blipFill>
        <p:spPr>
          <a:xfrm>
            <a:off x="7825475" y="747525"/>
            <a:ext cx="4004675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g24fd2c53884_3_65"/>
          <p:cNvSpPr txBox="1"/>
          <p:nvPr/>
        </p:nvSpPr>
        <p:spPr>
          <a:xfrm>
            <a:off x="7874000" y="5480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IBM - superconducting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Google &amp; Microsoft - Topology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35" name="Google Shape;2135;g24fd2c53884_3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00" y="4543425"/>
            <a:ext cx="2329650" cy="211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g24fd2c53884_3_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4750" y="228600"/>
            <a:ext cx="4762500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24fd2c53884_2_36"/>
          <p:cNvSpPr txBox="1"/>
          <p:nvPr>
            <p:ph type="title"/>
          </p:nvPr>
        </p:nvSpPr>
        <p:spPr>
          <a:xfrm>
            <a:off x="280415" y="268224"/>
            <a:ext cx="8583600" cy="107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What are the potential application</a:t>
            </a:r>
            <a:endParaRPr/>
          </a:p>
        </p:txBody>
      </p:sp>
      <p:pic>
        <p:nvPicPr>
          <p:cNvPr id="2142" name="Google Shape;2142;g24fd2c53884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8" y="4121478"/>
            <a:ext cx="12192000" cy="246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g24fd2c53884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37" y="4140278"/>
            <a:ext cx="12192000" cy="246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g24fd2c53884_2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213" y="2892600"/>
            <a:ext cx="6153691" cy="10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5" name="Google Shape;2145;g24fd2c53884_2_36"/>
          <p:cNvSpPr txBox="1"/>
          <p:nvPr/>
        </p:nvSpPr>
        <p:spPr>
          <a:xfrm>
            <a:off x="416950" y="1074900"/>
            <a:ext cx="60822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latin typeface="IBM Plex Sans"/>
                <a:ea typeface="IBM Plex Sans"/>
                <a:cs typeface="IBM Plex Sans"/>
                <a:sym typeface="IBM Plex Sans"/>
              </a:rPr>
              <a:t>Big-O show the efficiency of quantum algorithm, the goal is design good quantum algorithm that can beat classical algorithm.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46" name="Google Shape;2146;g24fd2c53884_2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4090" y="791575"/>
            <a:ext cx="2641278" cy="25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BM Quantum Master (Light)">
  <a:themeElements>
    <a:clrScheme name="IBM Quantum Master (Light)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135E"/>
      </a:accent1>
      <a:accent2>
        <a:srgbClr val="6928C3"/>
      </a:accent2>
      <a:accent3>
        <a:srgbClr val="8A3FFC"/>
      </a:accent3>
      <a:accent4>
        <a:srgbClr val="F2F3F8"/>
      </a:accent4>
      <a:accent5>
        <a:srgbClr val="DDE1E6"/>
      </a:accent5>
      <a:accent6>
        <a:srgbClr val="69707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BM Quantum Master (Light)">
  <a:themeElements>
    <a:clrScheme name="IBM Quantum Master (Light)">
      <a:dk1>
        <a:srgbClr val="121619"/>
      </a:dk1>
      <a:lt1>
        <a:srgbClr val="FFFFFF"/>
      </a:lt1>
      <a:dk2>
        <a:srgbClr val="A7A7A7"/>
      </a:dk2>
      <a:lt2>
        <a:srgbClr val="535353"/>
      </a:lt2>
      <a:accent1>
        <a:srgbClr val="30135E"/>
      </a:accent1>
      <a:accent2>
        <a:srgbClr val="6928C3"/>
      </a:accent2>
      <a:accent3>
        <a:srgbClr val="8A3FFC"/>
      </a:accent3>
      <a:accent4>
        <a:srgbClr val="F2F3F8"/>
      </a:accent4>
      <a:accent5>
        <a:srgbClr val="DDE1E6"/>
      </a:accent5>
      <a:accent6>
        <a:srgbClr val="69707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Pierre DC</dc:creator>
</cp:coreProperties>
</file>